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Masters/slideMaster10.xml" ContentType="application/vnd.openxmlformats-officedocument.presentationml.slideMaster+xml"/>
  <Override PartName="/ppt/slideMasters/slideMaster12.xml" ContentType="application/vnd.openxmlformats-officedocument.presentationml.slideMaster+xml"/>
  <Override PartName="/ppt/slideMasters/slideMaster9.xml" ContentType="application/vnd.openxmlformats-officedocument.presentationml.slideMaster+xml"/>
  <Override PartName="/ppt/slideMasters/slideMaster11.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8.xml" ContentType="application/vnd.openxmlformats-officedocument.presentationml.slideMaster+xml"/>
  <Override PartName="/ppt/slideLayouts/slideLayout24.xml" ContentType="application/vnd.openxmlformats-officedocument.presentationml.slideLayout+xml"/>
  <Override PartName="/ppt/slideMasters/slideMaster3.xml" ContentType="application/vnd.openxmlformats-officedocument.presentationml.slideMaster+xml"/>
  <Override PartName="/ppt/slideLayouts/slideLayout23.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1.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8.xml" ContentType="application/vnd.openxmlformats-officedocument.presentationml.slideLayout+xml"/>
  <Override PartName="/ppt/slideLayouts/slideLayout22.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7.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4" r:id="rId2"/>
    <p:sldMasterId id="2147483659" r:id="rId3"/>
    <p:sldMasterId id="2147483661" r:id="rId4"/>
    <p:sldMasterId id="2147483663" r:id="rId5"/>
    <p:sldMasterId id="2147483676" r:id="rId6"/>
    <p:sldMasterId id="2147483682" r:id="rId7"/>
    <p:sldMasterId id="2147483656" r:id="rId8"/>
    <p:sldMasterId id="2147483678" r:id="rId9"/>
    <p:sldMasterId id="2147483680" r:id="rId10"/>
    <p:sldMasterId id="2147483667" r:id="rId11"/>
    <p:sldMasterId id="2147483669" r:id="rId12"/>
  </p:sldMasterIdLst>
  <p:notesMasterIdLst>
    <p:notesMasterId r:id="rId24"/>
  </p:notesMasterIdLst>
  <p:handoutMasterIdLst>
    <p:handoutMasterId r:id="rId25"/>
  </p:handoutMasterIdLst>
  <p:sldIdLst>
    <p:sldId id="259" r:id="rId13"/>
    <p:sldId id="300" r:id="rId14"/>
    <p:sldId id="301" r:id="rId15"/>
    <p:sldId id="311" r:id="rId16"/>
    <p:sldId id="317" r:id="rId17"/>
    <p:sldId id="318" r:id="rId18"/>
    <p:sldId id="319" r:id="rId19"/>
    <p:sldId id="321" r:id="rId20"/>
    <p:sldId id="323" r:id="rId21"/>
    <p:sldId id="314" r:id="rId22"/>
    <p:sldId id="322"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2960">
          <p15:clr>
            <a:srgbClr val="A4A3A4"/>
          </p15:clr>
        </p15:guide>
      </p15:sldGuideLst>
    </p:ext>
    <p:ext uri="{2D200454-40CA-4A62-9FC3-DE9A4176ACB9}">
      <p15:notesGuideLst xmlns:p15="http://schemas.microsoft.com/office/powerpoint/2012/main">
        <p15:guide id="1" orient="horz" pos="1332">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9E4"/>
    <a:srgbClr val="860000"/>
    <a:srgbClr val="C9DD03"/>
    <a:srgbClr val="9C9100"/>
    <a:srgbClr val="A2AD00"/>
    <a:srgbClr val="B2B4B3"/>
    <a:srgbClr val="747678"/>
    <a:srgbClr val="FFFFFF"/>
    <a:srgbClr val="D2492A"/>
    <a:srgbClr val="E37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4591" autoAdjust="0"/>
  </p:normalViewPr>
  <p:slideViewPr>
    <p:cSldViewPr snapToGrid="0" snapToObjects="1">
      <p:cViewPr varScale="1">
        <p:scale>
          <a:sx n="65" d="100"/>
          <a:sy n="65" d="100"/>
        </p:scale>
        <p:origin x="462" y="60"/>
      </p:cViewPr>
      <p:guideLst>
        <p:guide orient="horz" pos="4319"/>
        <p:guide pos="29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50" d="100"/>
          <a:sy n="150" d="100"/>
        </p:scale>
        <p:origin x="-1560" y="888"/>
      </p:cViewPr>
      <p:guideLst>
        <p:guide orient="horz" pos="1332"/>
        <p:guide pos="221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customXml" Target="../customXml/item5.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handoutMaster" Target="handoutMasters/handoutMaster1.xml"/><Relationship Id="rId33" Type="http://schemas.openxmlformats.org/officeDocument/2006/relationships/customXml" Target="../customXml/item4.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viewProps" Target="viewProps.xml"/><Relationship Id="rId30" Type="http://schemas.openxmlformats.org/officeDocument/2006/relationships/customXml" Target="../customXml/item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52230" y="457200"/>
            <a:ext cx="2802564" cy="457200"/>
          </a:xfrm>
          <a:prstGeom prst="rect">
            <a:avLst/>
          </a:prstGeom>
        </p:spPr>
        <p:txBody>
          <a:bodyPr vert="horz" lIns="91440" tIns="45720" rIns="91440" bIns="45720" rtlCol="0"/>
          <a:lstStyle>
            <a:lvl1pPr algn="l">
              <a:defRPr sz="1200"/>
            </a:lvl1pPr>
          </a:lstStyle>
          <a:p>
            <a:r>
              <a:rPr lang="en-US" sz="1100" dirty="0" smtClean="0">
                <a:solidFill>
                  <a:srgbClr val="E37222"/>
                </a:solidFill>
                <a:latin typeface="Dekar"/>
              </a:rPr>
              <a:t>Cradle of Humankind World Heritage Site</a:t>
            </a:r>
            <a:endParaRPr lang="en-US" sz="1100" dirty="0">
              <a:solidFill>
                <a:srgbClr val="E37222"/>
              </a:solidFill>
              <a:latin typeface="Dekar"/>
            </a:endParaRPr>
          </a:p>
        </p:txBody>
      </p:sp>
      <p:sp>
        <p:nvSpPr>
          <p:cNvPr id="3" name="Date Placeholder 2"/>
          <p:cNvSpPr>
            <a:spLocks noGrp="1"/>
          </p:cNvSpPr>
          <p:nvPr>
            <p:ph type="dt" sz="quarter" idx="1"/>
          </p:nvPr>
        </p:nvSpPr>
        <p:spPr>
          <a:xfrm>
            <a:off x="3510224" y="457200"/>
            <a:ext cx="2798998" cy="457200"/>
          </a:xfrm>
          <a:prstGeom prst="rect">
            <a:avLst/>
          </a:prstGeom>
        </p:spPr>
        <p:txBody>
          <a:bodyPr vert="horz" lIns="91440" tIns="45720" rIns="91440" bIns="45720" rtlCol="0"/>
          <a:lstStyle>
            <a:lvl1pPr algn="r">
              <a:defRPr sz="1200"/>
            </a:lvl1pPr>
          </a:lstStyle>
          <a:p>
            <a:fld id="{0A38C36E-235D-FC4C-9BBE-2536B5CD5E67}" type="datetimeFigureOut">
              <a:rPr lang="en-US" sz="1100" b="1" smtClean="0">
                <a:solidFill>
                  <a:srgbClr val="3F0918"/>
                </a:solidFill>
                <a:latin typeface="DIN"/>
              </a:rPr>
              <a:pPr/>
              <a:t>3/31/2015</a:t>
            </a:fld>
            <a:endParaRPr lang="en-US" sz="1100" b="1" dirty="0">
              <a:solidFill>
                <a:srgbClr val="3F0918"/>
              </a:solidFill>
              <a:latin typeface="DIN"/>
            </a:endParaRPr>
          </a:p>
        </p:txBody>
      </p:sp>
      <p:sp>
        <p:nvSpPr>
          <p:cNvPr id="4" name="Footer Placeholder 3"/>
          <p:cNvSpPr>
            <a:spLocks noGrp="1"/>
          </p:cNvSpPr>
          <p:nvPr>
            <p:ph type="ftr" sz="quarter" idx="2"/>
          </p:nvPr>
        </p:nvSpPr>
        <p:spPr>
          <a:xfrm>
            <a:off x="552230" y="8239090"/>
            <a:ext cx="2802564" cy="457200"/>
          </a:xfrm>
          <a:prstGeom prst="rect">
            <a:avLst/>
          </a:prstGeom>
        </p:spPr>
        <p:txBody>
          <a:bodyPr vert="horz" lIns="91440" tIns="45720" rIns="91440" bIns="45720" rtlCol="0" anchor="b"/>
          <a:lstStyle>
            <a:lvl1pPr algn="l">
              <a:defRPr sz="1200"/>
            </a:lvl1pPr>
          </a:lstStyle>
          <a:p>
            <a:r>
              <a:rPr lang="en-US" sz="1400" b="1" dirty="0" smtClean="0">
                <a:solidFill>
                  <a:srgbClr val="3F0918"/>
                </a:solidFill>
                <a:latin typeface="DIN"/>
              </a:rPr>
              <a:t>Presentation Name</a:t>
            </a:r>
            <a:endParaRPr lang="en-US" sz="1400" b="1" dirty="0">
              <a:solidFill>
                <a:srgbClr val="3F0918"/>
              </a:solidFill>
              <a:latin typeface="DIN"/>
            </a:endParaRPr>
          </a:p>
        </p:txBody>
      </p:sp>
    </p:spTree>
    <p:extLst>
      <p:ext uri="{BB962C8B-B14F-4D97-AF65-F5344CB8AC3E}">
        <p14:creationId xmlns:p14="http://schemas.microsoft.com/office/powerpoint/2010/main" val="3201382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1143000" y="1311463"/>
            <a:ext cx="4572000" cy="6454595"/>
          </a:xfrm>
          <a:prstGeom prst="rect">
            <a:avLst/>
          </a:prstGeom>
        </p:spPr>
        <p:txBody>
          <a:bodyPr vert="horz" lIns="91440" tIns="45720" rIns="91440" bIns="45720" rtlCol="0">
            <a:normAutofit/>
          </a:bodyPr>
          <a:lstStyle/>
          <a:p>
            <a:r>
              <a:rPr lang="en-US" sz="1000" b="1" u="sng" dirty="0" smtClean="0">
                <a:solidFill>
                  <a:srgbClr val="000000"/>
                </a:solidFill>
                <a:latin typeface="DIN-Regular"/>
                <a:ea typeface="Cambria"/>
                <a:cs typeface="DIN-Regular"/>
              </a:rPr>
              <a:t>USING POWER POINT TEMPLATES</a:t>
            </a:r>
            <a:endParaRPr lang="en-GB" sz="1200" dirty="0" smtClean="0">
              <a:solidFill>
                <a:srgbClr val="000000"/>
              </a:solidFill>
              <a:latin typeface="MinionPro-Regular"/>
              <a:ea typeface="Cambria"/>
              <a:cs typeface="MinionPro-Regular"/>
            </a:endParaRPr>
          </a:p>
          <a:p>
            <a:r>
              <a:rPr lang="en-US" sz="1000" dirty="0" smtClean="0">
                <a:solidFill>
                  <a:srgbClr val="000000"/>
                </a:solidFill>
                <a:latin typeface="DIN-Regular"/>
                <a:ea typeface="Cambria"/>
                <a:cs typeface="DIN-Regular"/>
              </a:rPr>
              <a:t> </a:t>
            </a:r>
            <a:endParaRPr lang="en-GB" sz="1200" dirty="0" smtClean="0">
              <a:solidFill>
                <a:srgbClr val="000000"/>
              </a:solidFill>
              <a:latin typeface="MinionPro-Regular"/>
              <a:ea typeface="Cambria"/>
              <a:cs typeface="MinionPro-Regular"/>
            </a:endParaRPr>
          </a:p>
          <a:p>
            <a:r>
              <a:rPr lang="en-US" sz="1000" dirty="0" smtClean="0">
                <a:solidFill>
                  <a:srgbClr val="000000"/>
                </a:solidFill>
                <a:latin typeface="DIN-Regular"/>
                <a:ea typeface="Cambria"/>
                <a:cs typeface="DIN-Regular"/>
              </a:rPr>
              <a:t>The PPT Presentation template file is created using Master templates in PPT. These are layouts that are created for you by the designer and ensure consistency throughout your presentation and others. DO NOT alter the Master Template.</a:t>
            </a:r>
            <a:endParaRPr lang="en-GB" sz="1200" dirty="0" smtClean="0">
              <a:solidFill>
                <a:srgbClr val="000000"/>
              </a:solidFill>
              <a:latin typeface="MinionPro-Regular"/>
              <a:ea typeface="Cambria"/>
              <a:cs typeface="MinionPro-Regular"/>
            </a:endParaRPr>
          </a:p>
          <a:p>
            <a:r>
              <a:rPr lang="en-US" sz="1000" dirty="0" smtClean="0">
                <a:solidFill>
                  <a:srgbClr val="000000"/>
                </a:solidFill>
                <a:latin typeface="DIN-Regular"/>
                <a:ea typeface="Cambria"/>
                <a:cs typeface="DIN-Regular"/>
              </a:rPr>
              <a:t> </a:t>
            </a:r>
            <a:endParaRPr lang="en-GB" sz="1200" dirty="0" smtClean="0">
              <a:solidFill>
                <a:srgbClr val="000000"/>
              </a:solidFill>
              <a:latin typeface="MinionPro-Regular"/>
              <a:ea typeface="Cambria"/>
              <a:cs typeface="MinionPro-Regular"/>
            </a:endParaRPr>
          </a:p>
          <a:p>
            <a:r>
              <a:rPr lang="en-US" sz="1000" b="1" dirty="0" smtClean="0">
                <a:solidFill>
                  <a:srgbClr val="000000"/>
                </a:solidFill>
                <a:latin typeface="DIN-Regular"/>
                <a:ea typeface="Cambria"/>
                <a:cs typeface="DIN-Regular"/>
              </a:rPr>
              <a:t>SLIDE LAYOUTS</a:t>
            </a:r>
            <a:endParaRPr lang="en-GB" sz="1200" dirty="0" smtClean="0">
              <a:solidFill>
                <a:srgbClr val="000000"/>
              </a:solidFill>
              <a:latin typeface="MinionPro-Regular"/>
              <a:ea typeface="Cambria"/>
              <a:cs typeface="MinionPro-Regular"/>
            </a:endParaRPr>
          </a:p>
          <a:p>
            <a:r>
              <a:rPr lang="en-US" sz="1000" dirty="0" smtClean="0">
                <a:solidFill>
                  <a:srgbClr val="000000"/>
                </a:solidFill>
                <a:latin typeface="DIN-Regular"/>
                <a:ea typeface="Cambria"/>
                <a:cs typeface="DIN-Regular"/>
              </a:rPr>
              <a:t> </a:t>
            </a:r>
            <a:endParaRPr lang="en-GB" sz="1200" dirty="0" smtClean="0">
              <a:solidFill>
                <a:srgbClr val="000000"/>
              </a:solidFill>
              <a:latin typeface="MinionPro-Regular"/>
              <a:ea typeface="Cambria"/>
              <a:cs typeface="MinionPro-Regular"/>
            </a:endParaRPr>
          </a:p>
          <a:p>
            <a:r>
              <a:rPr lang="en-US" sz="1000" dirty="0" smtClean="0">
                <a:solidFill>
                  <a:srgbClr val="000000"/>
                </a:solidFill>
                <a:latin typeface="DIN-Regular"/>
                <a:ea typeface="Cambria"/>
                <a:cs typeface="DIN-Regular"/>
              </a:rPr>
              <a:t>All designed layout templates are accessed under the “SLIDE LAYOUTS” button at the top. A range of different layouts that hold such content as Text (including body text, bulleted lists and titles). Chats, Smart Art Graphics, Movies, Sound, Pictures and Clip Art are found here.</a:t>
            </a:r>
            <a:endParaRPr lang="en-GB" sz="1200" dirty="0" smtClean="0">
              <a:solidFill>
                <a:srgbClr val="000000"/>
              </a:solidFill>
              <a:latin typeface="MinionPro-Regular"/>
              <a:ea typeface="Cambria"/>
              <a:cs typeface="MinionPro-Regular"/>
            </a:endParaRPr>
          </a:p>
          <a:p>
            <a:r>
              <a:rPr lang="en-US" sz="1000" dirty="0" smtClean="0">
                <a:solidFill>
                  <a:srgbClr val="000000"/>
                </a:solidFill>
                <a:latin typeface="DIN-Regular"/>
                <a:ea typeface="Cambria"/>
                <a:cs typeface="DIN-Regular"/>
              </a:rPr>
              <a:t> </a:t>
            </a:r>
            <a:endParaRPr lang="en-GB" sz="1200" dirty="0" smtClean="0">
              <a:solidFill>
                <a:srgbClr val="000000"/>
              </a:solidFill>
              <a:latin typeface="MinionPro-Regular"/>
              <a:ea typeface="Cambria"/>
              <a:cs typeface="MinionPro-Regular"/>
            </a:endParaRPr>
          </a:p>
          <a:p>
            <a:r>
              <a:rPr lang="en-US" sz="1000" dirty="0" smtClean="0">
                <a:solidFill>
                  <a:srgbClr val="000000"/>
                </a:solidFill>
                <a:latin typeface="DIN-Regular"/>
                <a:ea typeface="Cambria"/>
                <a:cs typeface="DIN-Regular"/>
              </a:rPr>
              <a:t>This will assist in the selection of relevant layout and ensure that all Presentation across the company are consistent</a:t>
            </a:r>
            <a:endParaRPr lang="en-GB" sz="1200" dirty="0" smtClean="0">
              <a:solidFill>
                <a:srgbClr val="000000"/>
              </a:solidFill>
              <a:latin typeface="MinionPro-Regular"/>
              <a:ea typeface="Cambria"/>
              <a:cs typeface="MinionPro-Regular"/>
            </a:endParaRPr>
          </a:p>
          <a:p>
            <a:r>
              <a:rPr lang="en-US" sz="1000" dirty="0" smtClean="0">
                <a:solidFill>
                  <a:srgbClr val="000000"/>
                </a:solidFill>
                <a:latin typeface="DIN-Regular"/>
                <a:ea typeface="Cambria"/>
                <a:cs typeface="DIN-Regular"/>
              </a:rPr>
              <a:t> </a:t>
            </a:r>
            <a:endParaRPr lang="en-GB" sz="1200" dirty="0" smtClean="0">
              <a:solidFill>
                <a:srgbClr val="000000"/>
              </a:solidFill>
              <a:latin typeface="MinionPro-Regular"/>
              <a:ea typeface="Cambria"/>
              <a:cs typeface="MinionPro-Regular"/>
            </a:endParaRPr>
          </a:p>
          <a:p>
            <a:r>
              <a:rPr lang="en-US" sz="1000" dirty="0" smtClean="0">
                <a:solidFill>
                  <a:srgbClr val="000000"/>
                </a:solidFill>
                <a:latin typeface="DIN-Regular"/>
                <a:ea typeface="Cambria"/>
                <a:cs typeface="DIN-Regular"/>
              </a:rPr>
              <a:t>To access SLIDE LAYOUTS</a:t>
            </a:r>
            <a:endParaRPr lang="en-GB" sz="1200" dirty="0" smtClean="0">
              <a:solidFill>
                <a:srgbClr val="000000"/>
              </a:solidFill>
              <a:latin typeface="MinionPro-Regular"/>
              <a:ea typeface="Cambria"/>
              <a:cs typeface="MinionPro-Regular"/>
            </a:endParaRPr>
          </a:p>
          <a:p>
            <a:r>
              <a:rPr lang="en-US" sz="1000" dirty="0" smtClean="0">
                <a:solidFill>
                  <a:srgbClr val="000000"/>
                </a:solidFill>
                <a:latin typeface="DIN-Regular"/>
                <a:ea typeface="Cambria"/>
                <a:cs typeface="DIN-Regular"/>
              </a:rPr>
              <a:t> </a:t>
            </a:r>
            <a:endParaRPr lang="en-GB" sz="1200" dirty="0" smtClean="0">
              <a:solidFill>
                <a:srgbClr val="000000"/>
              </a:solidFill>
              <a:latin typeface="MinionPro-Regular"/>
              <a:ea typeface="Cambria"/>
              <a:cs typeface="MinionPro-Regular"/>
            </a:endParaRPr>
          </a:p>
          <a:p>
            <a:r>
              <a:rPr lang="en-US" sz="1000" dirty="0" smtClean="0">
                <a:solidFill>
                  <a:srgbClr val="000000"/>
                </a:solidFill>
                <a:latin typeface="DIN-Regular"/>
                <a:ea typeface="Cambria"/>
                <a:cs typeface="DIN-Regular"/>
              </a:rPr>
              <a:t>• Select “SLIDE LAYOUTS” found on top of your work space.</a:t>
            </a:r>
            <a:endParaRPr lang="en-GB" sz="1200" dirty="0" smtClean="0">
              <a:solidFill>
                <a:srgbClr val="000000"/>
              </a:solidFill>
              <a:latin typeface="MinionPro-Regular"/>
              <a:ea typeface="Cambria"/>
              <a:cs typeface="MinionPro-Regular"/>
            </a:endParaRPr>
          </a:p>
          <a:p>
            <a:r>
              <a:rPr lang="en-US" sz="1000" dirty="0" smtClean="0">
                <a:solidFill>
                  <a:srgbClr val="000000"/>
                </a:solidFill>
                <a:latin typeface="DIN-Regular"/>
                <a:ea typeface="Cambria"/>
                <a:cs typeface="DIN-Regular"/>
              </a:rPr>
              <a:t> </a:t>
            </a:r>
            <a:endParaRPr lang="en-GB" sz="1200" dirty="0" smtClean="0">
              <a:solidFill>
                <a:srgbClr val="000000"/>
              </a:solidFill>
              <a:latin typeface="MinionPro-Regular"/>
              <a:ea typeface="Cambria"/>
              <a:cs typeface="MinionPro-Regular"/>
            </a:endParaRPr>
          </a:p>
          <a:p>
            <a:r>
              <a:rPr lang="en-US" sz="1000" b="1" dirty="0" smtClean="0">
                <a:solidFill>
                  <a:srgbClr val="000000"/>
                </a:solidFill>
                <a:latin typeface="DIN-Regular"/>
                <a:ea typeface="Cambria"/>
                <a:cs typeface="DIN-Regular"/>
              </a:rPr>
              <a:t>NB: When selecting a New Slide, the previous layout will appear. Click on  “Slide Layouts” and select a new relevant layout if needed.</a:t>
            </a:r>
            <a:endParaRPr lang="en-GB" sz="1200" dirty="0" smtClean="0">
              <a:solidFill>
                <a:srgbClr val="000000"/>
              </a:solidFill>
              <a:latin typeface="MinionPro-Regular"/>
              <a:ea typeface="Cambria"/>
              <a:cs typeface="MinionPro-Regular"/>
            </a:endParaRPr>
          </a:p>
          <a:p>
            <a:r>
              <a:rPr lang="en-US" sz="1000" dirty="0" smtClean="0">
                <a:solidFill>
                  <a:srgbClr val="000000"/>
                </a:solidFill>
                <a:latin typeface="DIN-Regular"/>
                <a:ea typeface="Cambria"/>
                <a:cs typeface="DIN-Regular"/>
              </a:rPr>
              <a:t> </a:t>
            </a:r>
            <a:endParaRPr lang="en-GB" sz="1200" dirty="0" smtClean="0">
              <a:solidFill>
                <a:srgbClr val="000000"/>
              </a:solidFill>
              <a:latin typeface="MinionPro-Regular"/>
              <a:ea typeface="Cambria"/>
              <a:cs typeface="MinionPro-Regular"/>
            </a:endParaRPr>
          </a:p>
          <a:p>
            <a:r>
              <a:rPr lang="en-US" sz="1000" b="1" dirty="0" smtClean="0">
                <a:solidFill>
                  <a:srgbClr val="000000"/>
                </a:solidFill>
                <a:latin typeface="DIN-Regular"/>
                <a:ea typeface="Cambria"/>
                <a:cs typeface="DIN-Regular"/>
              </a:rPr>
              <a:t>MASTER TEMPLATE</a:t>
            </a:r>
            <a:endParaRPr lang="en-GB" sz="1200" dirty="0" smtClean="0">
              <a:solidFill>
                <a:srgbClr val="000000"/>
              </a:solidFill>
              <a:latin typeface="MinionPro-Regular"/>
              <a:ea typeface="Cambria"/>
              <a:cs typeface="MinionPro-Regular"/>
            </a:endParaRPr>
          </a:p>
          <a:p>
            <a:r>
              <a:rPr lang="en-US" sz="1000" dirty="0" smtClean="0">
                <a:solidFill>
                  <a:srgbClr val="000000"/>
                </a:solidFill>
                <a:latin typeface="DIN-Regular"/>
                <a:ea typeface="Cambria"/>
                <a:cs typeface="DIN-Regular"/>
              </a:rPr>
              <a:t> </a:t>
            </a:r>
            <a:endParaRPr lang="en-GB" sz="1200" dirty="0" smtClean="0">
              <a:solidFill>
                <a:srgbClr val="000000"/>
              </a:solidFill>
              <a:latin typeface="MinionPro-Regular"/>
              <a:ea typeface="Cambria"/>
              <a:cs typeface="MinionPro-Regular"/>
            </a:endParaRPr>
          </a:p>
          <a:p>
            <a:r>
              <a:rPr lang="en-US" sz="1000" dirty="0" smtClean="0">
                <a:solidFill>
                  <a:srgbClr val="000000"/>
                </a:solidFill>
                <a:latin typeface="DIN-Regular"/>
                <a:ea typeface="Cambria"/>
                <a:cs typeface="DIN-Regular"/>
              </a:rPr>
              <a:t>Each designed template has its own Master Slide which can be viewed ONLY in the SLIDE MASTER format.</a:t>
            </a:r>
            <a:endParaRPr lang="en-GB" sz="1200" dirty="0" smtClean="0">
              <a:solidFill>
                <a:srgbClr val="000000"/>
              </a:solidFill>
              <a:latin typeface="MinionPro-Regular"/>
              <a:ea typeface="Cambria"/>
              <a:cs typeface="MinionPro-Regular"/>
            </a:endParaRPr>
          </a:p>
          <a:p>
            <a:r>
              <a:rPr lang="en-US" sz="1000" dirty="0" smtClean="0">
                <a:solidFill>
                  <a:srgbClr val="000000"/>
                </a:solidFill>
                <a:latin typeface="DIN-Regular"/>
                <a:ea typeface="Cambria"/>
                <a:cs typeface="DIN-Regular"/>
              </a:rPr>
              <a:t> </a:t>
            </a:r>
            <a:endParaRPr lang="en-GB" sz="1200" dirty="0" smtClean="0">
              <a:solidFill>
                <a:srgbClr val="000000"/>
              </a:solidFill>
              <a:latin typeface="MinionPro-Regular"/>
              <a:ea typeface="Cambria"/>
              <a:cs typeface="MinionPro-Regular"/>
            </a:endParaRPr>
          </a:p>
          <a:p>
            <a:r>
              <a:rPr lang="en-US" sz="1000" dirty="0" smtClean="0">
                <a:solidFill>
                  <a:srgbClr val="000000"/>
                </a:solidFill>
                <a:latin typeface="DIN-Regular"/>
                <a:ea typeface="Cambria"/>
                <a:cs typeface="DIN-Regular"/>
              </a:rPr>
              <a:t>To access SLIDE MASTER:</a:t>
            </a:r>
            <a:endParaRPr lang="en-GB" sz="1200" dirty="0" smtClean="0">
              <a:solidFill>
                <a:srgbClr val="000000"/>
              </a:solidFill>
              <a:latin typeface="MinionPro-Regular"/>
              <a:ea typeface="Cambria"/>
              <a:cs typeface="MinionPro-Regular"/>
            </a:endParaRPr>
          </a:p>
          <a:p>
            <a:r>
              <a:rPr lang="en-US" sz="1000" dirty="0" smtClean="0">
                <a:solidFill>
                  <a:srgbClr val="000000"/>
                </a:solidFill>
                <a:latin typeface="DIN-Regular"/>
                <a:ea typeface="Cambria"/>
                <a:cs typeface="DIN-Regular"/>
              </a:rPr>
              <a:t> </a:t>
            </a:r>
            <a:endParaRPr lang="en-GB" sz="1200" dirty="0" smtClean="0">
              <a:solidFill>
                <a:srgbClr val="000000"/>
              </a:solidFill>
              <a:latin typeface="MinionPro-Regular"/>
              <a:ea typeface="Cambria"/>
              <a:cs typeface="MinionPro-Regular"/>
            </a:endParaRPr>
          </a:p>
          <a:p>
            <a:r>
              <a:rPr lang="en-US" sz="1000" dirty="0" smtClean="0">
                <a:solidFill>
                  <a:srgbClr val="000000"/>
                </a:solidFill>
                <a:latin typeface="DIN-Regular"/>
                <a:ea typeface="Cambria"/>
                <a:cs typeface="DIN-Regular"/>
              </a:rPr>
              <a:t>• Select view</a:t>
            </a:r>
            <a:endParaRPr lang="en-GB" sz="1200" dirty="0" smtClean="0">
              <a:solidFill>
                <a:srgbClr val="000000"/>
              </a:solidFill>
              <a:latin typeface="MinionPro-Regular"/>
              <a:ea typeface="Cambria"/>
              <a:cs typeface="MinionPro-Regular"/>
            </a:endParaRPr>
          </a:p>
          <a:p>
            <a:r>
              <a:rPr lang="en-US" sz="1000" dirty="0" smtClean="0">
                <a:solidFill>
                  <a:srgbClr val="000000"/>
                </a:solidFill>
                <a:latin typeface="DIN-Regular"/>
                <a:ea typeface="Cambria"/>
                <a:cs typeface="DIN-Regular"/>
              </a:rPr>
              <a:t>• Scroll down to MASTER</a:t>
            </a:r>
            <a:endParaRPr lang="en-GB" sz="1200" dirty="0" smtClean="0">
              <a:solidFill>
                <a:srgbClr val="000000"/>
              </a:solidFill>
              <a:latin typeface="MinionPro-Regular"/>
              <a:ea typeface="Cambria"/>
              <a:cs typeface="MinionPro-Regular"/>
            </a:endParaRPr>
          </a:p>
          <a:p>
            <a:r>
              <a:rPr lang="en-US" sz="1000" dirty="0" smtClean="0">
                <a:solidFill>
                  <a:srgbClr val="000000"/>
                </a:solidFill>
                <a:latin typeface="DIN-Regular"/>
                <a:ea typeface="Cambria"/>
                <a:cs typeface="DIN-Regular"/>
              </a:rPr>
              <a:t>• Select SLIDE MASTER</a:t>
            </a:r>
            <a:endParaRPr lang="en-GB" sz="1200" dirty="0" smtClean="0">
              <a:solidFill>
                <a:srgbClr val="000000"/>
              </a:solidFill>
              <a:latin typeface="MinionPro-Regular"/>
              <a:ea typeface="Cambria"/>
              <a:cs typeface="MinionPro-Regular"/>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30000" dirty="0" smtClean="0">
              <a:solidFill>
                <a:srgbClr val="000000"/>
              </a:solidFill>
              <a:latin typeface="DIN-Regular"/>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30000" dirty="0" smtClean="0">
              <a:solidFill>
                <a:srgbClr val="000000"/>
              </a:solidFill>
              <a:latin typeface="DIN-Regular"/>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30000" dirty="0" smtClean="0">
              <a:solidFill>
                <a:srgbClr val="000000"/>
              </a:solidFill>
              <a:latin typeface="DIN-Regular"/>
            </a:endParaRPr>
          </a:p>
          <a:p>
            <a:pPr lvl="0"/>
            <a:endParaRPr lang="en-US" dirty="0" smtClean="0"/>
          </a:p>
          <a:p>
            <a:pPr lvl="0"/>
            <a:endParaRPr lang="en-US" dirty="0"/>
          </a:p>
        </p:txBody>
      </p:sp>
      <p:sp>
        <p:nvSpPr>
          <p:cNvPr id="8" name="Header Placeholder 1"/>
          <p:cNvSpPr txBox="1">
            <a:spLocks/>
          </p:cNvSpPr>
          <p:nvPr/>
        </p:nvSpPr>
        <p:spPr>
          <a:xfrm>
            <a:off x="552230" y="457200"/>
            <a:ext cx="2802564" cy="457200"/>
          </a:xfrm>
          <a:prstGeom prst="rect">
            <a:avLst/>
          </a:prstGeom>
        </p:spPr>
        <p:txBody>
          <a:bodyPr vert="horz" lIns="91440" tIns="45720" rIns="91440" bIns="45720" rtlCol="0"/>
          <a:lstStyle>
            <a:lvl1pPr algn="l">
              <a:defRPr sz="12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E37222"/>
                </a:solidFill>
                <a:effectLst/>
                <a:uLnTx/>
                <a:uFillTx/>
                <a:latin typeface="Dekar"/>
                <a:ea typeface="+mn-ea"/>
                <a:cs typeface="+mn-cs"/>
              </a:rPr>
              <a:t>Cradle of Humankind World Heritage Site</a:t>
            </a:r>
            <a:endParaRPr kumimoji="0" lang="en-US" sz="1100" b="0" i="0" u="none" strike="noStrike" kern="1200" cap="none" spc="0" normalizeH="0" baseline="0" noProof="0" dirty="0">
              <a:ln>
                <a:noFill/>
              </a:ln>
              <a:solidFill>
                <a:srgbClr val="E37222"/>
              </a:solidFill>
              <a:effectLst/>
              <a:uLnTx/>
              <a:uFillTx/>
              <a:latin typeface="Dekar"/>
              <a:ea typeface="+mn-ea"/>
              <a:cs typeface="+mn-cs"/>
            </a:endParaRPr>
          </a:p>
        </p:txBody>
      </p:sp>
      <p:sp>
        <p:nvSpPr>
          <p:cNvPr id="9" name="Date Placeholder 2"/>
          <p:cNvSpPr txBox="1">
            <a:spLocks/>
          </p:cNvSpPr>
          <p:nvPr/>
        </p:nvSpPr>
        <p:spPr>
          <a:xfrm>
            <a:off x="3510224" y="457200"/>
            <a:ext cx="2798998" cy="457200"/>
          </a:xfrm>
          <a:prstGeom prst="rect">
            <a:avLst/>
          </a:prstGeom>
        </p:spPr>
        <p:txBody>
          <a:bodyPr vert="horz" lIns="91440" tIns="45720" rIns="91440" bIns="45720" rtlCol="0"/>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A38C36E-235D-FC4C-9BBE-2536B5CD5E67}" type="datetimeFigureOut">
              <a:rPr kumimoji="0" lang="en-US" sz="1100" b="1" i="0" u="none" strike="noStrike" kern="1200" cap="none" spc="0" normalizeH="0" baseline="0" noProof="0" smtClean="0">
                <a:ln>
                  <a:noFill/>
                </a:ln>
                <a:solidFill>
                  <a:srgbClr val="3F0918"/>
                </a:solidFill>
                <a:effectLst/>
                <a:uLnTx/>
                <a:uFillTx/>
                <a:latin typeface="DIN"/>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3/31/2015</a:t>
            </a:fld>
            <a:endParaRPr kumimoji="0" lang="en-US" sz="1100" b="1" i="0" u="none" strike="noStrike" kern="1200" cap="none" spc="0" normalizeH="0" baseline="0" noProof="0" dirty="0">
              <a:ln>
                <a:noFill/>
              </a:ln>
              <a:solidFill>
                <a:srgbClr val="3F0918"/>
              </a:solidFill>
              <a:effectLst/>
              <a:uLnTx/>
              <a:uFillTx/>
              <a:latin typeface="DIN"/>
              <a:ea typeface="+mn-ea"/>
              <a:cs typeface="+mn-cs"/>
            </a:endParaRPr>
          </a:p>
        </p:txBody>
      </p:sp>
      <p:sp>
        <p:nvSpPr>
          <p:cNvPr id="10" name="Footer Placeholder 3"/>
          <p:cNvSpPr txBox="1">
            <a:spLocks/>
          </p:cNvSpPr>
          <p:nvPr/>
        </p:nvSpPr>
        <p:spPr>
          <a:xfrm>
            <a:off x="552230" y="8239090"/>
            <a:ext cx="2802564" cy="457200"/>
          </a:xfrm>
          <a:prstGeom prst="rect">
            <a:avLst/>
          </a:prstGeom>
        </p:spPr>
        <p:txBody>
          <a:bodyPr vert="horz" lIns="91440" tIns="45720" rIns="91440" bIns="45720" rtlCol="0" anchor="b"/>
          <a:lstStyle>
            <a:lvl1pPr algn="l">
              <a:defRPr sz="12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3F0918"/>
                </a:solidFill>
                <a:effectLst/>
                <a:uLnTx/>
                <a:uFillTx/>
                <a:latin typeface="DIN"/>
                <a:ea typeface="+mn-ea"/>
                <a:cs typeface="+mn-cs"/>
              </a:rPr>
              <a:t>Presentation Name</a:t>
            </a:r>
            <a:endParaRPr kumimoji="0" lang="en-US" sz="1400" b="1" i="0" u="none" strike="noStrike" kern="1200" cap="none" spc="0" normalizeH="0" baseline="0" noProof="0" dirty="0">
              <a:ln>
                <a:noFill/>
              </a:ln>
              <a:solidFill>
                <a:srgbClr val="3F0918"/>
              </a:solidFill>
              <a:effectLst/>
              <a:uLnTx/>
              <a:uFillTx/>
              <a:latin typeface="DIN"/>
              <a:ea typeface="+mn-ea"/>
              <a:cs typeface="+mn-cs"/>
            </a:endParaRPr>
          </a:p>
        </p:txBody>
      </p:sp>
    </p:spTree>
    <p:extLst>
      <p:ext uri="{BB962C8B-B14F-4D97-AF65-F5344CB8AC3E}">
        <p14:creationId xmlns:p14="http://schemas.microsoft.com/office/powerpoint/2010/main" val="1738848190"/>
      </p:ext>
    </p:extLst>
  </p:cSld>
  <p:clrMap bg1="lt1" tx1="dk1" bg2="lt2" tx2="dk2" accent1="accent1" accent2="accent2" accent3="accent3" accent4="accent4" accent5="accent5" accent6="accent6" hlink="hlink" folHlink="folHlink"/>
  <p:notesStyle>
    <a:lvl1pPr marL="0" marR="0" indent="0" algn="l" defTabSz="457200" rtl="0" eaLnBrk="1" fontAlgn="auto" latinLnBrk="0" hangingPunct="1">
      <a:lnSpc>
        <a:spcPct val="100000"/>
      </a:lnSpc>
      <a:spcBef>
        <a:spcPts val="0"/>
      </a:spcBef>
      <a:spcAft>
        <a:spcPts val="0"/>
      </a:spcAft>
      <a:buClrTx/>
      <a:buSzTx/>
      <a:buFontTx/>
      <a:buNone/>
      <a:tabLst/>
      <a:defRPr lang="en-GB" sz="1200" b="0" u="none" kern="1200" baseline="0" smtClean="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126163"/>
            <a:ext cx="2133600" cy="365125"/>
          </a:xfrm>
          <a:prstGeom prst="rect">
            <a:avLst/>
          </a:prstGeom>
        </p:spPr>
        <p:txBody>
          <a:bodyPr/>
          <a:lstStyle/>
          <a:p>
            <a:fld id="{B713C168-A786-3745-889C-26C3F6329A68}" type="datetimeFigureOut">
              <a:rPr lang="en-US" smtClean="0"/>
              <a:pPr/>
              <a:t>3/31/2015</a:t>
            </a:fld>
            <a:endParaRPr lang="en-US" dirty="0"/>
          </a:p>
        </p:txBody>
      </p:sp>
      <p:sp>
        <p:nvSpPr>
          <p:cNvPr id="5" name="Footer Placeholder 4"/>
          <p:cNvSpPr>
            <a:spLocks noGrp="1"/>
          </p:cNvSpPr>
          <p:nvPr>
            <p:ph type="ftr" sz="quarter" idx="11"/>
          </p:nvPr>
        </p:nvSpPr>
        <p:spPr>
          <a:xfrm>
            <a:off x="457200" y="5761038"/>
            <a:ext cx="2895600" cy="365125"/>
          </a:xfrm>
          <a:prstGeom prst="rect">
            <a:avLst/>
          </a:prstGeom>
        </p:spPr>
        <p:txBody>
          <a:bodyPr/>
          <a:lstStyle/>
          <a:p>
            <a:endParaRPr lang="en-US" dirty="0"/>
          </a:p>
        </p:txBody>
      </p:sp>
      <p:sp>
        <p:nvSpPr>
          <p:cNvPr id="7" name="Content Placeholder 2"/>
          <p:cNvSpPr>
            <a:spLocks noGrp="1"/>
          </p:cNvSpPr>
          <p:nvPr>
            <p:ph idx="1"/>
          </p:nvPr>
        </p:nvSpPr>
        <p:spPr>
          <a:xfrm>
            <a:off x="457200" y="1600200"/>
            <a:ext cx="8229600" cy="4525963"/>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546100" y="5165725"/>
            <a:ext cx="2133600" cy="365125"/>
          </a:xfrm>
          <a:prstGeom prst="rect">
            <a:avLst/>
          </a:prstGeom>
        </p:spPr>
        <p:txBody>
          <a:bodyPr/>
          <a:lstStyle>
            <a:lvl1pPr>
              <a:defRPr>
                <a:solidFill>
                  <a:srgbClr val="EDE8C4"/>
                </a:solidFill>
                <a:latin typeface="DIN"/>
              </a:defRPr>
            </a:lvl1pPr>
          </a:lstStyle>
          <a:p>
            <a:r>
              <a:rPr lang="en-US" dirty="0" smtClean="0"/>
              <a:t>Date</a:t>
            </a:r>
            <a:endParaRPr lang="en-US" dirty="0"/>
          </a:p>
        </p:txBody>
      </p:sp>
      <p:sp>
        <p:nvSpPr>
          <p:cNvPr id="4" name="Footer Placeholder 3"/>
          <p:cNvSpPr>
            <a:spLocks noGrp="1"/>
          </p:cNvSpPr>
          <p:nvPr>
            <p:ph type="ftr" sz="quarter" idx="11"/>
          </p:nvPr>
        </p:nvSpPr>
        <p:spPr>
          <a:xfrm>
            <a:off x="546100" y="4724400"/>
            <a:ext cx="2895600" cy="365125"/>
          </a:xfrm>
          <a:prstGeom prst="rect">
            <a:avLst/>
          </a:prstGeom>
        </p:spPr>
        <p:txBody>
          <a:bodyPr/>
          <a:lstStyle>
            <a:lvl1pPr>
              <a:defRPr sz="2400" b="1" i="0">
                <a:solidFill>
                  <a:srgbClr val="EDE8C4"/>
                </a:solidFill>
                <a:latin typeface="DIN"/>
              </a:defRPr>
            </a:lvl1pPr>
          </a:lstStyle>
          <a:p>
            <a:r>
              <a:rPr lang="en-US" dirty="0" smtClean="0"/>
              <a:t>Presentation Name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546100" y="5165725"/>
            <a:ext cx="2133600" cy="365125"/>
          </a:xfrm>
          <a:prstGeom prst="rect">
            <a:avLst/>
          </a:prstGeom>
        </p:spPr>
        <p:txBody>
          <a:bodyPr/>
          <a:lstStyle>
            <a:lvl1pPr>
              <a:defRPr>
                <a:solidFill>
                  <a:srgbClr val="EDE8C4"/>
                </a:solidFill>
                <a:latin typeface="DIN"/>
              </a:defRPr>
            </a:lvl1pPr>
          </a:lstStyle>
          <a:p>
            <a:r>
              <a:rPr lang="en-US" dirty="0" smtClean="0"/>
              <a:t>Date</a:t>
            </a:r>
            <a:endParaRPr lang="en-US" dirty="0"/>
          </a:p>
        </p:txBody>
      </p:sp>
      <p:sp>
        <p:nvSpPr>
          <p:cNvPr id="4" name="Footer Placeholder 3"/>
          <p:cNvSpPr>
            <a:spLocks noGrp="1"/>
          </p:cNvSpPr>
          <p:nvPr>
            <p:ph type="ftr" sz="quarter" idx="11"/>
          </p:nvPr>
        </p:nvSpPr>
        <p:spPr>
          <a:xfrm>
            <a:off x="546100" y="4724400"/>
            <a:ext cx="2895600" cy="365125"/>
          </a:xfrm>
          <a:prstGeom prst="rect">
            <a:avLst/>
          </a:prstGeom>
        </p:spPr>
        <p:txBody>
          <a:bodyPr/>
          <a:lstStyle>
            <a:lvl1pPr>
              <a:defRPr sz="2400" b="1" i="0">
                <a:solidFill>
                  <a:srgbClr val="EDE8C4"/>
                </a:solidFill>
                <a:latin typeface="DIN"/>
              </a:defRPr>
            </a:lvl1pPr>
          </a:lstStyle>
          <a:p>
            <a:r>
              <a:rPr lang="en-US" dirty="0" smtClean="0"/>
              <a:t>Presentation Name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546100" y="5165725"/>
            <a:ext cx="2133600" cy="365125"/>
          </a:xfrm>
          <a:prstGeom prst="rect">
            <a:avLst/>
          </a:prstGeom>
        </p:spPr>
        <p:txBody>
          <a:bodyPr/>
          <a:lstStyle>
            <a:lvl1pPr>
              <a:defRPr>
                <a:solidFill>
                  <a:srgbClr val="EDE8C4"/>
                </a:solidFill>
                <a:latin typeface="DIN"/>
              </a:defRPr>
            </a:lvl1pPr>
          </a:lstStyle>
          <a:p>
            <a:r>
              <a:rPr lang="en-US" dirty="0" smtClean="0"/>
              <a:t>Date</a:t>
            </a:r>
            <a:endParaRPr lang="en-US" dirty="0"/>
          </a:p>
        </p:txBody>
      </p:sp>
      <p:sp>
        <p:nvSpPr>
          <p:cNvPr id="4" name="Footer Placeholder 3"/>
          <p:cNvSpPr>
            <a:spLocks noGrp="1"/>
          </p:cNvSpPr>
          <p:nvPr>
            <p:ph type="ftr" sz="quarter" idx="11"/>
          </p:nvPr>
        </p:nvSpPr>
        <p:spPr>
          <a:xfrm>
            <a:off x="546100" y="4724400"/>
            <a:ext cx="2895600" cy="365125"/>
          </a:xfrm>
          <a:prstGeom prst="rect">
            <a:avLst/>
          </a:prstGeom>
        </p:spPr>
        <p:txBody>
          <a:bodyPr/>
          <a:lstStyle>
            <a:lvl1pPr>
              <a:defRPr sz="2400" b="1" i="0">
                <a:solidFill>
                  <a:srgbClr val="EDE8C4"/>
                </a:solidFill>
                <a:latin typeface="DIN"/>
              </a:defRPr>
            </a:lvl1pPr>
          </a:lstStyle>
          <a:p>
            <a:r>
              <a:rPr lang="en-US" dirty="0" smtClean="0"/>
              <a:t>Presentation Name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546100" y="5165725"/>
            <a:ext cx="2133600" cy="365125"/>
          </a:xfrm>
          <a:prstGeom prst="rect">
            <a:avLst/>
          </a:prstGeom>
        </p:spPr>
        <p:txBody>
          <a:bodyPr/>
          <a:lstStyle>
            <a:lvl1pPr>
              <a:defRPr>
                <a:solidFill>
                  <a:srgbClr val="EDE8C4"/>
                </a:solidFill>
                <a:latin typeface="DIN"/>
              </a:defRPr>
            </a:lvl1pPr>
          </a:lstStyle>
          <a:p>
            <a:r>
              <a:rPr lang="en-US" dirty="0" smtClean="0"/>
              <a:t>Date</a:t>
            </a:r>
            <a:endParaRPr lang="en-US" dirty="0"/>
          </a:p>
        </p:txBody>
      </p:sp>
      <p:sp>
        <p:nvSpPr>
          <p:cNvPr id="4" name="Footer Placeholder 3"/>
          <p:cNvSpPr>
            <a:spLocks noGrp="1"/>
          </p:cNvSpPr>
          <p:nvPr>
            <p:ph type="ftr" sz="quarter" idx="11"/>
          </p:nvPr>
        </p:nvSpPr>
        <p:spPr>
          <a:xfrm>
            <a:off x="546100" y="4724400"/>
            <a:ext cx="2895600" cy="365125"/>
          </a:xfrm>
          <a:prstGeom prst="rect">
            <a:avLst/>
          </a:prstGeom>
        </p:spPr>
        <p:txBody>
          <a:bodyPr/>
          <a:lstStyle>
            <a:lvl1pPr>
              <a:defRPr sz="2400" b="1" i="0">
                <a:solidFill>
                  <a:srgbClr val="EDE8C4"/>
                </a:solidFill>
                <a:latin typeface="DIN"/>
              </a:defRPr>
            </a:lvl1pPr>
          </a:lstStyle>
          <a:p>
            <a:r>
              <a:rPr lang="en-US" dirty="0" smtClean="0"/>
              <a:t>Presentation Name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546100" y="5165725"/>
            <a:ext cx="2133600" cy="365125"/>
          </a:xfrm>
          <a:prstGeom prst="rect">
            <a:avLst/>
          </a:prstGeom>
        </p:spPr>
        <p:txBody>
          <a:bodyPr/>
          <a:lstStyle>
            <a:lvl1pPr>
              <a:defRPr>
                <a:solidFill>
                  <a:srgbClr val="EDE8C4"/>
                </a:solidFill>
                <a:latin typeface="DIN"/>
              </a:defRPr>
            </a:lvl1pPr>
          </a:lstStyle>
          <a:p>
            <a:r>
              <a:rPr lang="en-US" dirty="0" smtClean="0"/>
              <a:t>Date</a:t>
            </a:r>
            <a:endParaRPr lang="en-US" dirty="0"/>
          </a:p>
        </p:txBody>
      </p:sp>
      <p:sp>
        <p:nvSpPr>
          <p:cNvPr id="4" name="Footer Placeholder 3"/>
          <p:cNvSpPr>
            <a:spLocks noGrp="1"/>
          </p:cNvSpPr>
          <p:nvPr>
            <p:ph type="ftr" sz="quarter" idx="11"/>
          </p:nvPr>
        </p:nvSpPr>
        <p:spPr>
          <a:xfrm>
            <a:off x="546100" y="4724400"/>
            <a:ext cx="2895600" cy="365125"/>
          </a:xfrm>
          <a:prstGeom prst="rect">
            <a:avLst/>
          </a:prstGeom>
        </p:spPr>
        <p:txBody>
          <a:bodyPr/>
          <a:lstStyle>
            <a:lvl1pPr>
              <a:defRPr sz="2400" b="1" i="0">
                <a:solidFill>
                  <a:srgbClr val="EDE8C4"/>
                </a:solidFill>
                <a:latin typeface="DIN"/>
              </a:defRPr>
            </a:lvl1pPr>
          </a:lstStyle>
          <a:p>
            <a:r>
              <a:rPr lang="en-US" dirty="0" smtClean="0"/>
              <a:t>Presentation Name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546100" y="5165725"/>
            <a:ext cx="2133600" cy="365125"/>
          </a:xfrm>
          <a:prstGeom prst="rect">
            <a:avLst/>
          </a:prstGeom>
        </p:spPr>
        <p:txBody>
          <a:bodyPr/>
          <a:lstStyle>
            <a:lvl1pPr>
              <a:defRPr>
                <a:solidFill>
                  <a:srgbClr val="EDE8C4"/>
                </a:solidFill>
                <a:latin typeface="DIN"/>
              </a:defRPr>
            </a:lvl1pPr>
          </a:lstStyle>
          <a:p>
            <a:r>
              <a:rPr lang="en-US" dirty="0" smtClean="0"/>
              <a:t>Date</a:t>
            </a:r>
            <a:endParaRPr lang="en-US" dirty="0"/>
          </a:p>
        </p:txBody>
      </p:sp>
      <p:sp>
        <p:nvSpPr>
          <p:cNvPr id="4" name="Footer Placeholder 3"/>
          <p:cNvSpPr>
            <a:spLocks noGrp="1"/>
          </p:cNvSpPr>
          <p:nvPr>
            <p:ph type="ftr" sz="quarter" idx="11"/>
          </p:nvPr>
        </p:nvSpPr>
        <p:spPr>
          <a:xfrm>
            <a:off x="546100" y="4724400"/>
            <a:ext cx="2895600" cy="365125"/>
          </a:xfrm>
          <a:prstGeom prst="rect">
            <a:avLst/>
          </a:prstGeom>
        </p:spPr>
        <p:txBody>
          <a:bodyPr/>
          <a:lstStyle>
            <a:lvl1pPr>
              <a:defRPr sz="2400" b="1" i="0">
                <a:solidFill>
                  <a:srgbClr val="EDE8C4"/>
                </a:solidFill>
                <a:latin typeface="DIN"/>
              </a:defRPr>
            </a:lvl1pPr>
          </a:lstStyle>
          <a:p>
            <a:r>
              <a:rPr lang="en-US" dirty="0" smtClean="0"/>
              <a:t>Presentation Name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126163"/>
            <a:ext cx="2133600" cy="365125"/>
          </a:xfrm>
          <a:prstGeom prst="rect">
            <a:avLst/>
          </a:prstGeom>
        </p:spPr>
        <p:txBody>
          <a:bodyPr/>
          <a:lstStyle/>
          <a:p>
            <a:fld id="{B713C168-A786-3745-889C-26C3F6329A68}" type="datetimeFigureOut">
              <a:rPr lang="en-US" smtClean="0"/>
              <a:pPr/>
              <a:t>3/31/2015</a:t>
            </a:fld>
            <a:endParaRPr lang="en-US" dirty="0"/>
          </a:p>
        </p:txBody>
      </p:sp>
      <p:sp>
        <p:nvSpPr>
          <p:cNvPr id="5" name="Footer Placeholder 4"/>
          <p:cNvSpPr>
            <a:spLocks noGrp="1"/>
          </p:cNvSpPr>
          <p:nvPr>
            <p:ph type="ftr" sz="quarter" idx="11"/>
          </p:nvPr>
        </p:nvSpPr>
        <p:spPr>
          <a:xfrm>
            <a:off x="457200" y="5761038"/>
            <a:ext cx="2895600" cy="365125"/>
          </a:xfrm>
          <a:prstGeom prst="rect">
            <a:avLst/>
          </a:prstGeom>
        </p:spPr>
        <p:txBody>
          <a:bodyPr/>
          <a:lstStyle/>
          <a:p>
            <a:endParaRPr lang="en-US" dirty="0"/>
          </a:p>
        </p:txBody>
      </p:sp>
      <p:sp>
        <p:nvSpPr>
          <p:cNvPr id="7" name="Content Placeholder 2"/>
          <p:cNvSpPr>
            <a:spLocks noGrp="1"/>
          </p:cNvSpPr>
          <p:nvPr>
            <p:ph idx="1"/>
          </p:nvPr>
        </p:nvSpPr>
        <p:spPr>
          <a:xfrm>
            <a:off x="457200" y="1600200"/>
            <a:ext cx="8229600" cy="4525963"/>
          </a:xfrm>
          <a:prstGeom prst="rect">
            <a:avLst/>
          </a:prstGeo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793871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546100" y="5165725"/>
            <a:ext cx="2133600" cy="365125"/>
          </a:xfrm>
          <a:prstGeom prst="rect">
            <a:avLst/>
          </a:prstGeom>
        </p:spPr>
        <p:txBody>
          <a:bodyPr/>
          <a:lstStyle>
            <a:lvl1pPr>
              <a:defRPr>
                <a:solidFill>
                  <a:srgbClr val="EDE8C4"/>
                </a:solidFill>
                <a:latin typeface="DIN"/>
              </a:defRPr>
            </a:lvl1pPr>
          </a:lstStyle>
          <a:p>
            <a:r>
              <a:rPr lang="en-US" dirty="0" smtClean="0"/>
              <a:t>Date</a:t>
            </a:r>
            <a:endParaRPr lang="en-US" dirty="0"/>
          </a:p>
        </p:txBody>
      </p:sp>
      <p:sp>
        <p:nvSpPr>
          <p:cNvPr id="4" name="Footer Placeholder 3"/>
          <p:cNvSpPr>
            <a:spLocks noGrp="1"/>
          </p:cNvSpPr>
          <p:nvPr>
            <p:ph type="ftr" sz="quarter" idx="11"/>
          </p:nvPr>
        </p:nvSpPr>
        <p:spPr>
          <a:xfrm>
            <a:off x="546100" y="4724400"/>
            <a:ext cx="2895600" cy="365125"/>
          </a:xfrm>
          <a:prstGeom prst="rect">
            <a:avLst/>
          </a:prstGeom>
        </p:spPr>
        <p:txBody>
          <a:bodyPr/>
          <a:lstStyle>
            <a:lvl1pPr>
              <a:defRPr sz="2400" b="1" i="0">
                <a:solidFill>
                  <a:srgbClr val="EDE8C4"/>
                </a:solidFill>
                <a:latin typeface="DIN"/>
              </a:defRPr>
            </a:lvl1pPr>
          </a:lstStyle>
          <a:p>
            <a:r>
              <a:rPr lang="en-US" dirty="0" smtClean="0"/>
              <a:t>Presentation Name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546100" y="5165725"/>
            <a:ext cx="2133600" cy="365125"/>
          </a:xfrm>
          <a:prstGeom prst="rect">
            <a:avLst/>
          </a:prstGeom>
        </p:spPr>
        <p:txBody>
          <a:bodyPr/>
          <a:lstStyle>
            <a:lvl1pPr>
              <a:defRPr>
                <a:solidFill>
                  <a:srgbClr val="EDE8C4"/>
                </a:solidFill>
                <a:latin typeface="DIN"/>
              </a:defRPr>
            </a:lvl1pPr>
          </a:lstStyle>
          <a:p>
            <a:r>
              <a:rPr lang="en-US" dirty="0" smtClean="0"/>
              <a:t>Date</a:t>
            </a:r>
            <a:endParaRPr lang="en-US" dirty="0"/>
          </a:p>
        </p:txBody>
      </p:sp>
      <p:sp>
        <p:nvSpPr>
          <p:cNvPr id="4" name="Footer Placeholder 3"/>
          <p:cNvSpPr>
            <a:spLocks noGrp="1"/>
          </p:cNvSpPr>
          <p:nvPr>
            <p:ph type="ftr" sz="quarter" idx="11"/>
          </p:nvPr>
        </p:nvSpPr>
        <p:spPr>
          <a:xfrm>
            <a:off x="546100" y="4724400"/>
            <a:ext cx="2895600" cy="365125"/>
          </a:xfrm>
          <a:prstGeom prst="rect">
            <a:avLst/>
          </a:prstGeom>
        </p:spPr>
        <p:txBody>
          <a:bodyPr/>
          <a:lstStyle>
            <a:lvl1pPr>
              <a:defRPr sz="2400" b="1" i="0">
                <a:solidFill>
                  <a:srgbClr val="EDE8C4"/>
                </a:solidFill>
                <a:latin typeface="DIN"/>
              </a:defRPr>
            </a:lvl1pPr>
          </a:lstStyle>
          <a:p>
            <a:r>
              <a:rPr lang="en-US" dirty="0" smtClean="0"/>
              <a:t>Presentation Name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126163"/>
            <a:ext cx="2133600" cy="365125"/>
          </a:xfrm>
          <a:prstGeom prst="rect">
            <a:avLst/>
          </a:prstGeom>
        </p:spPr>
        <p:txBody>
          <a:bodyPr/>
          <a:lstStyle/>
          <a:p>
            <a:fld id="{B713C168-A786-3745-889C-26C3F6329A68}" type="datetimeFigureOut">
              <a:rPr lang="en-US" smtClean="0"/>
              <a:pPr/>
              <a:t>3/31/2015</a:t>
            </a:fld>
            <a:endParaRPr lang="en-US" dirty="0"/>
          </a:p>
        </p:txBody>
      </p:sp>
      <p:sp>
        <p:nvSpPr>
          <p:cNvPr id="5" name="Footer Placeholder 4"/>
          <p:cNvSpPr>
            <a:spLocks noGrp="1"/>
          </p:cNvSpPr>
          <p:nvPr>
            <p:ph type="ftr" sz="quarter" idx="11"/>
          </p:nvPr>
        </p:nvSpPr>
        <p:spPr>
          <a:xfrm>
            <a:off x="457200" y="5761038"/>
            <a:ext cx="2895600" cy="365125"/>
          </a:xfrm>
          <a:prstGeom prst="rect">
            <a:avLst/>
          </a:prstGeom>
        </p:spPr>
        <p:txBody>
          <a:bodyPr/>
          <a:lstStyle/>
          <a:p>
            <a:endParaRPr lang="en-US" dirty="0"/>
          </a:p>
        </p:txBody>
      </p:sp>
      <p:sp>
        <p:nvSpPr>
          <p:cNvPr id="7" name="Content Placeholder 2"/>
          <p:cNvSpPr>
            <a:spLocks noGrp="1"/>
          </p:cNvSpPr>
          <p:nvPr>
            <p:ph idx="1"/>
          </p:nvPr>
        </p:nvSpPr>
        <p:spPr>
          <a:xfrm>
            <a:off x="457200" y="1600200"/>
            <a:ext cx="8229600" cy="4525963"/>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126163"/>
            <a:ext cx="2133600" cy="365125"/>
          </a:xfrm>
          <a:prstGeom prst="rect">
            <a:avLst/>
          </a:prstGeom>
        </p:spPr>
        <p:txBody>
          <a:bodyPr/>
          <a:lstStyle/>
          <a:p>
            <a:fld id="{B713C168-A786-3745-889C-26C3F6329A68}" type="datetimeFigureOut">
              <a:rPr lang="en-US" smtClean="0"/>
              <a:pPr/>
              <a:t>3/31/2015</a:t>
            </a:fld>
            <a:endParaRPr lang="en-US" dirty="0"/>
          </a:p>
        </p:txBody>
      </p:sp>
      <p:sp>
        <p:nvSpPr>
          <p:cNvPr id="6" name="Footer Placeholder 5"/>
          <p:cNvSpPr>
            <a:spLocks noGrp="1"/>
          </p:cNvSpPr>
          <p:nvPr>
            <p:ph type="ftr" sz="quarter" idx="11"/>
          </p:nvPr>
        </p:nvSpPr>
        <p:spPr>
          <a:xfrm>
            <a:off x="457200" y="5761038"/>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019800" y="5530440"/>
            <a:ext cx="2667000" cy="1191036"/>
          </a:xfrm>
          <a:prstGeom prst="rect">
            <a:avLst/>
          </a:prstGeom>
        </p:spPr>
        <p:txBody>
          <a:bodyPr/>
          <a:lstStyle/>
          <a:p>
            <a:fld id="{244BB302-CB7D-5A4C-ADCE-52F258341809}"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126163"/>
            <a:ext cx="2133600" cy="365125"/>
          </a:xfrm>
          <a:prstGeom prst="rect">
            <a:avLst/>
          </a:prstGeom>
        </p:spPr>
        <p:txBody>
          <a:bodyPr/>
          <a:lstStyle/>
          <a:p>
            <a:fld id="{B713C168-A786-3745-889C-26C3F6329A68}" type="datetimeFigureOut">
              <a:rPr lang="en-US" smtClean="0"/>
              <a:pPr/>
              <a:t>3/31/2015</a:t>
            </a:fld>
            <a:endParaRPr lang="en-US" dirty="0"/>
          </a:p>
        </p:txBody>
      </p:sp>
      <p:sp>
        <p:nvSpPr>
          <p:cNvPr id="6" name="Footer Placeholder 5"/>
          <p:cNvSpPr>
            <a:spLocks noGrp="1"/>
          </p:cNvSpPr>
          <p:nvPr>
            <p:ph type="ftr" sz="quarter" idx="11"/>
          </p:nvPr>
        </p:nvSpPr>
        <p:spPr>
          <a:xfrm>
            <a:off x="457200" y="5761038"/>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019800" y="5530440"/>
            <a:ext cx="2667000" cy="1191036"/>
          </a:xfrm>
          <a:prstGeom prst="rect">
            <a:avLst/>
          </a:prstGeom>
        </p:spPr>
        <p:txBody>
          <a:bodyPr/>
          <a:lstStyle/>
          <a:p>
            <a:fld id="{244BB302-CB7D-5A4C-ADCE-52F258341809}"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79246"/>
            <a:ext cx="4040188" cy="639762"/>
          </a:xfrm>
        </p:spPr>
        <p:txBody>
          <a:bodyPr anchor="b">
            <a:noAutofit/>
          </a:bodyPr>
          <a:lstStyle>
            <a:lvl1pPr marL="0" indent="0">
              <a:buNone/>
              <a:defRPr sz="2800" b="1" i="0">
                <a:solidFill>
                  <a:srgbClr val="9C91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51900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Content Placeholder 5"/>
          <p:cNvSpPr>
            <a:spLocks noGrp="1"/>
          </p:cNvSpPr>
          <p:nvPr>
            <p:ph sz="quarter" idx="4"/>
          </p:nvPr>
        </p:nvSpPr>
        <p:spPr>
          <a:xfrm>
            <a:off x="4645025" y="251900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126163"/>
            <a:ext cx="2133600" cy="365125"/>
          </a:xfrm>
          <a:prstGeom prst="rect">
            <a:avLst/>
          </a:prstGeom>
        </p:spPr>
        <p:txBody>
          <a:bodyPr/>
          <a:lstStyle/>
          <a:p>
            <a:fld id="{B713C168-A786-3745-889C-26C3F6329A68}" type="datetimeFigureOut">
              <a:rPr lang="en-US" smtClean="0"/>
              <a:pPr/>
              <a:t>3/31/2015</a:t>
            </a:fld>
            <a:endParaRPr lang="en-US" dirty="0"/>
          </a:p>
        </p:txBody>
      </p:sp>
      <p:sp>
        <p:nvSpPr>
          <p:cNvPr id="8" name="Footer Placeholder 7"/>
          <p:cNvSpPr>
            <a:spLocks noGrp="1"/>
          </p:cNvSpPr>
          <p:nvPr>
            <p:ph type="ftr" sz="quarter" idx="11"/>
          </p:nvPr>
        </p:nvSpPr>
        <p:spPr>
          <a:xfrm>
            <a:off x="457200" y="5761038"/>
            <a:ext cx="2895600" cy="365125"/>
          </a:xfrm>
          <a:prstGeom prst="rect">
            <a:avLst/>
          </a:prstGeom>
        </p:spPr>
        <p:txBody>
          <a:bodyPr/>
          <a:lstStyle/>
          <a:p>
            <a:endParaRPr lang="en-US" dirty="0"/>
          </a:p>
        </p:txBody>
      </p:sp>
      <p:sp>
        <p:nvSpPr>
          <p:cNvPr id="10" name="Text Placeholder 2"/>
          <p:cNvSpPr>
            <a:spLocks noGrp="1"/>
          </p:cNvSpPr>
          <p:nvPr>
            <p:ph type="body" idx="13"/>
          </p:nvPr>
        </p:nvSpPr>
        <p:spPr>
          <a:xfrm>
            <a:off x="4649788" y="1879246"/>
            <a:ext cx="4040188" cy="639762"/>
          </a:xfrm>
        </p:spPr>
        <p:txBody>
          <a:bodyPr anchor="b">
            <a:noAutofit/>
          </a:bodyPr>
          <a:lstStyle>
            <a:lvl1pPr marL="0" indent="0">
              <a:buNone/>
              <a:defRPr sz="2800" b="1" i="0">
                <a:solidFill>
                  <a:srgbClr val="9C91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126163"/>
            <a:ext cx="2133600" cy="365125"/>
          </a:xfrm>
          <a:prstGeom prst="rect">
            <a:avLst/>
          </a:prstGeom>
        </p:spPr>
        <p:txBody>
          <a:bodyPr/>
          <a:lstStyle/>
          <a:p>
            <a:fld id="{B713C168-A786-3745-889C-26C3F6329A68}" type="datetimeFigureOut">
              <a:rPr lang="en-US" smtClean="0"/>
              <a:pPr/>
              <a:t>3/31/2015</a:t>
            </a:fld>
            <a:endParaRPr lang="en-US" dirty="0"/>
          </a:p>
        </p:txBody>
      </p:sp>
      <p:sp>
        <p:nvSpPr>
          <p:cNvPr id="4" name="Footer Placeholder 3"/>
          <p:cNvSpPr>
            <a:spLocks noGrp="1"/>
          </p:cNvSpPr>
          <p:nvPr>
            <p:ph type="ftr" sz="quarter" idx="11"/>
          </p:nvPr>
        </p:nvSpPr>
        <p:spPr>
          <a:xfrm>
            <a:off x="457200" y="5761038"/>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019800" y="5530440"/>
            <a:ext cx="2667000" cy="1191036"/>
          </a:xfrm>
          <a:prstGeom prst="rect">
            <a:avLst/>
          </a:prstGeom>
        </p:spPr>
        <p:txBody>
          <a:bodyPr/>
          <a:lstStyle/>
          <a:p>
            <a:fld id="{244BB302-CB7D-5A4C-ADCE-52F258341809}" type="slidenum">
              <a:rPr lang="en-US" smtClean="0"/>
              <a:pPr/>
              <a:t>‹#›</a:t>
            </a:fld>
            <a:endParaRPr lang="en-US" dirty="0"/>
          </a:p>
        </p:txBody>
      </p:sp>
      <p:sp>
        <p:nvSpPr>
          <p:cNvPr id="6" name="Picture Placeholder 2"/>
          <p:cNvSpPr>
            <a:spLocks noGrp="1"/>
          </p:cNvSpPr>
          <p:nvPr>
            <p:ph type="pic" idx="13"/>
          </p:nvPr>
        </p:nvSpPr>
        <p:spPr>
          <a:xfrm>
            <a:off x="457200" y="1707846"/>
            <a:ext cx="5283710" cy="34563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13787" y="0"/>
            <a:ext cx="3130213" cy="22326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a:xfrm>
            <a:off x="457200" y="6126163"/>
            <a:ext cx="2133600" cy="365125"/>
          </a:xfrm>
          <a:prstGeom prst="rect">
            <a:avLst/>
          </a:prstGeom>
        </p:spPr>
        <p:txBody>
          <a:bodyPr/>
          <a:lstStyle/>
          <a:p>
            <a:fld id="{B713C168-A786-3745-889C-26C3F6329A68}" type="datetimeFigureOut">
              <a:rPr lang="en-US" smtClean="0"/>
              <a:pPr/>
              <a:t>3/31/2015</a:t>
            </a:fld>
            <a:endParaRPr lang="en-US" dirty="0"/>
          </a:p>
        </p:txBody>
      </p:sp>
      <p:sp>
        <p:nvSpPr>
          <p:cNvPr id="6" name="Footer Placeholder 5"/>
          <p:cNvSpPr>
            <a:spLocks noGrp="1"/>
          </p:cNvSpPr>
          <p:nvPr>
            <p:ph type="ftr" sz="quarter" idx="11"/>
          </p:nvPr>
        </p:nvSpPr>
        <p:spPr>
          <a:xfrm>
            <a:off x="457200" y="5761038"/>
            <a:ext cx="2895600" cy="365125"/>
          </a:xfrm>
          <a:prstGeom prst="rect">
            <a:avLst/>
          </a:prstGeom>
        </p:spPr>
        <p:txBody>
          <a:bodyPr/>
          <a:lstStyle/>
          <a:p>
            <a:endParaRPr lang="en-US" dirty="0"/>
          </a:p>
        </p:txBody>
      </p:sp>
      <p:sp>
        <p:nvSpPr>
          <p:cNvPr id="9" name="Picture Placeholder 2"/>
          <p:cNvSpPr>
            <a:spLocks noGrp="1"/>
          </p:cNvSpPr>
          <p:nvPr>
            <p:ph type="pic" idx="13"/>
          </p:nvPr>
        </p:nvSpPr>
        <p:spPr>
          <a:xfrm>
            <a:off x="6013787" y="2232659"/>
            <a:ext cx="3130213" cy="23760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Picture Placeholder 2"/>
          <p:cNvSpPr>
            <a:spLocks noGrp="1"/>
          </p:cNvSpPr>
          <p:nvPr>
            <p:ph type="pic" idx="14"/>
          </p:nvPr>
        </p:nvSpPr>
        <p:spPr>
          <a:xfrm>
            <a:off x="6013787" y="4608698"/>
            <a:ext cx="3130213" cy="22633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Content Placeholder 2"/>
          <p:cNvSpPr>
            <a:spLocks noGrp="1"/>
          </p:cNvSpPr>
          <p:nvPr>
            <p:ph idx="15"/>
          </p:nvPr>
        </p:nvSpPr>
        <p:spPr>
          <a:xfrm>
            <a:off x="457200" y="1600200"/>
            <a:ext cx="5378168" cy="4525963"/>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546100" y="5165725"/>
            <a:ext cx="2133600" cy="365125"/>
          </a:xfrm>
          <a:prstGeom prst="rect">
            <a:avLst/>
          </a:prstGeom>
        </p:spPr>
        <p:txBody>
          <a:bodyPr/>
          <a:lstStyle>
            <a:lvl1pPr>
              <a:defRPr>
                <a:solidFill>
                  <a:srgbClr val="EDE8C4"/>
                </a:solidFill>
                <a:latin typeface="DIN"/>
              </a:defRPr>
            </a:lvl1pPr>
          </a:lstStyle>
          <a:p>
            <a:r>
              <a:rPr lang="en-US" dirty="0" smtClean="0"/>
              <a:t>Date</a:t>
            </a:r>
            <a:endParaRPr lang="en-US" dirty="0"/>
          </a:p>
        </p:txBody>
      </p:sp>
      <p:sp>
        <p:nvSpPr>
          <p:cNvPr id="4" name="Footer Placeholder 3"/>
          <p:cNvSpPr>
            <a:spLocks noGrp="1"/>
          </p:cNvSpPr>
          <p:nvPr>
            <p:ph type="ftr" sz="quarter" idx="11"/>
          </p:nvPr>
        </p:nvSpPr>
        <p:spPr>
          <a:xfrm>
            <a:off x="546100" y="4724400"/>
            <a:ext cx="2895600" cy="365125"/>
          </a:xfrm>
          <a:prstGeom prst="rect">
            <a:avLst/>
          </a:prstGeom>
        </p:spPr>
        <p:txBody>
          <a:bodyPr/>
          <a:lstStyle>
            <a:lvl1pPr>
              <a:defRPr sz="2400" b="1" i="0">
                <a:solidFill>
                  <a:srgbClr val="EDE8C4"/>
                </a:solidFill>
                <a:latin typeface="DIN"/>
              </a:defRPr>
            </a:lvl1pPr>
          </a:lstStyle>
          <a:p>
            <a:r>
              <a:rPr lang="en-US" dirty="0" smtClean="0"/>
              <a:t>Presentation Name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79246"/>
            <a:ext cx="4040188" cy="639762"/>
          </a:xfrm>
        </p:spPr>
        <p:txBody>
          <a:bodyPr anchor="b">
            <a:noAutofit/>
          </a:bodyPr>
          <a:lstStyle>
            <a:lvl1pPr marL="0" indent="0">
              <a:buNone/>
              <a:defRPr sz="2800" b="1" i="0">
                <a:solidFill>
                  <a:srgbClr val="9C91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51900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Content Placeholder 5"/>
          <p:cNvSpPr>
            <a:spLocks noGrp="1"/>
          </p:cNvSpPr>
          <p:nvPr>
            <p:ph sz="quarter" idx="4"/>
          </p:nvPr>
        </p:nvSpPr>
        <p:spPr>
          <a:xfrm>
            <a:off x="4645025" y="251900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126163"/>
            <a:ext cx="2133600" cy="365125"/>
          </a:xfrm>
          <a:prstGeom prst="rect">
            <a:avLst/>
          </a:prstGeom>
        </p:spPr>
        <p:txBody>
          <a:bodyPr/>
          <a:lstStyle/>
          <a:p>
            <a:fld id="{B713C168-A786-3745-889C-26C3F6329A68}" type="datetimeFigureOut">
              <a:rPr lang="en-US" smtClean="0"/>
              <a:pPr/>
              <a:t>3/31/2015</a:t>
            </a:fld>
            <a:endParaRPr lang="en-US" dirty="0"/>
          </a:p>
        </p:txBody>
      </p:sp>
      <p:sp>
        <p:nvSpPr>
          <p:cNvPr id="8" name="Footer Placeholder 7"/>
          <p:cNvSpPr>
            <a:spLocks noGrp="1"/>
          </p:cNvSpPr>
          <p:nvPr>
            <p:ph type="ftr" sz="quarter" idx="11"/>
          </p:nvPr>
        </p:nvSpPr>
        <p:spPr>
          <a:xfrm>
            <a:off x="457200" y="5761038"/>
            <a:ext cx="2895600" cy="365125"/>
          </a:xfrm>
          <a:prstGeom prst="rect">
            <a:avLst/>
          </a:prstGeom>
        </p:spPr>
        <p:txBody>
          <a:bodyPr/>
          <a:lstStyle/>
          <a:p>
            <a:endParaRPr lang="en-US" dirty="0"/>
          </a:p>
        </p:txBody>
      </p:sp>
      <p:sp>
        <p:nvSpPr>
          <p:cNvPr id="10" name="Text Placeholder 2"/>
          <p:cNvSpPr>
            <a:spLocks noGrp="1"/>
          </p:cNvSpPr>
          <p:nvPr>
            <p:ph type="body" idx="13"/>
          </p:nvPr>
        </p:nvSpPr>
        <p:spPr>
          <a:xfrm>
            <a:off x="4649788" y="1879246"/>
            <a:ext cx="4040188" cy="639762"/>
          </a:xfrm>
        </p:spPr>
        <p:txBody>
          <a:bodyPr anchor="b">
            <a:noAutofit/>
          </a:bodyPr>
          <a:lstStyle>
            <a:lvl1pPr marL="0" indent="0">
              <a:buNone/>
              <a:defRPr sz="2800" b="1" i="0">
                <a:solidFill>
                  <a:srgbClr val="9C91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126163"/>
            <a:ext cx="2133600" cy="365125"/>
          </a:xfrm>
          <a:prstGeom prst="rect">
            <a:avLst/>
          </a:prstGeom>
        </p:spPr>
        <p:txBody>
          <a:bodyPr/>
          <a:lstStyle/>
          <a:p>
            <a:fld id="{B713C168-A786-3745-889C-26C3F6329A68}" type="datetimeFigureOut">
              <a:rPr lang="en-US" smtClean="0"/>
              <a:pPr/>
              <a:t>3/31/2015</a:t>
            </a:fld>
            <a:endParaRPr lang="en-US" dirty="0"/>
          </a:p>
        </p:txBody>
      </p:sp>
      <p:sp>
        <p:nvSpPr>
          <p:cNvPr id="4" name="Footer Placeholder 3"/>
          <p:cNvSpPr>
            <a:spLocks noGrp="1"/>
          </p:cNvSpPr>
          <p:nvPr>
            <p:ph type="ftr" sz="quarter" idx="11"/>
          </p:nvPr>
        </p:nvSpPr>
        <p:spPr>
          <a:xfrm>
            <a:off x="457200" y="5761038"/>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019800" y="5530440"/>
            <a:ext cx="2667000" cy="1191036"/>
          </a:xfrm>
          <a:prstGeom prst="rect">
            <a:avLst/>
          </a:prstGeom>
        </p:spPr>
        <p:txBody>
          <a:bodyPr/>
          <a:lstStyle/>
          <a:p>
            <a:fld id="{244BB302-CB7D-5A4C-ADCE-52F258341809}" type="slidenum">
              <a:rPr lang="en-US" smtClean="0"/>
              <a:pPr/>
              <a:t>‹#›</a:t>
            </a:fld>
            <a:endParaRPr lang="en-US" dirty="0"/>
          </a:p>
        </p:txBody>
      </p:sp>
      <p:sp>
        <p:nvSpPr>
          <p:cNvPr id="6" name="Picture Placeholder 2"/>
          <p:cNvSpPr>
            <a:spLocks noGrp="1"/>
          </p:cNvSpPr>
          <p:nvPr>
            <p:ph type="pic" idx="13"/>
          </p:nvPr>
        </p:nvSpPr>
        <p:spPr>
          <a:xfrm>
            <a:off x="457200" y="1707846"/>
            <a:ext cx="5283710" cy="34563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13787" y="0"/>
            <a:ext cx="3130213" cy="22326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a:xfrm>
            <a:off x="457200" y="6126163"/>
            <a:ext cx="2133600" cy="365125"/>
          </a:xfrm>
          <a:prstGeom prst="rect">
            <a:avLst/>
          </a:prstGeom>
        </p:spPr>
        <p:txBody>
          <a:bodyPr/>
          <a:lstStyle/>
          <a:p>
            <a:fld id="{B713C168-A786-3745-889C-26C3F6329A68}" type="datetimeFigureOut">
              <a:rPr lang="en-US" smtClean="0"/>
              <a:pPr/>
              <a:t>3/31/2015</a:t>
            </a:fld>
            <a:endParaRPr lang="en-US" dirty="0"/>
          </a:p>
        </p:txBody>
      </p:sp>
      <p:sp>
        <p:nvSpPr>
          <p:cNvPr id="6" name="Footer Placeholder 5"/>
          <p:cNvSpPr>
            <a:spLocks noGrp="1"/>
          </p:cNvSpPr>
          <p:nvPr>
            <p:ph type="ftr" sz="quarter" idx="11"/>
          </p:nvPr>
        </p:nvSpPr>
        <p:spPr>
          <a:xfrm>
            <a:off x="457200" y="5761038"/>
            <a:ext cx="2895600" cy="365125"/>
          </a:xfrm>
          <a:prstGeom prst="rect">
            <a:avLst/>
          </a:prstGeom>
        </p:spPr>
        <p:txBody>
          <a:bodyPr/>
          <a:lstStyle/>
          <a:p>
            <a:endParaRPr lang="en-US" dirty="0"/>
          </a:p>
        </p:txBody>
      </p:sp>
      <p:sp>
        <p:nvSpPr>
          <p:cNvPr id="9" name="Picture Placeholder 2"/>
          <p:cNvSpPr>
            <a:spLocks noGrp="1"/>
          </p:cNvSpPr>
          <p:nvPr>
            <p:ph type="pic" idx="13"/>
          </p:nvPr>
        </p:nvSpPr>
        <p:spPr>
          <a:xfrm>
            <a:off x="6013787" y="2232659"/>
            <a:ext cx="3130213" cy="23760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Picture Placeholder 2"/>
          <p:cNvSpPr>
            <a:spLocks noGrp="1"/>
          </p:cNvSpPr>
          <p:nvPr>
            <p:ph type="pic" idx="14"/>
          </p:nvPr>
        </p:nvSpPr>
        <p:spPr>
          <a:xfrm>
            <a:off x="6013787" y="4608698"/>
            <a:ext cx="3130213" cy="22633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Content Placeholder 2"/>
          <p:cNvSpPr>
            <a:spLocks noGrp="1"/>
          </p:cNvSpPr>
          <p:nvPr>
            <p:ph idx="15"/>
          </p:nvPr>
        </p:nvSpPr>
        <p:spPr>
          <a:xfrm>
            <a:off x="457200" y="1600200"/>
            <a:ext cx="5378168" cy="4525963"/>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13787" y="0"/>
            <a:ext cx="3130213" cy="22326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a:xfrm>
            <a:off x="457200" y="6126163"/>
            <a:ext cx="2133600" cy="365125"/>
          </a:xfrm>
          <a:prstGeom prst="rect">
            <a:avLst/>
          </a:prstGeom>
        </p:spPr>
        <p:txBody>
          <a:bodyPr/>
          <a:lstStyle/>
          <a:p>
            <a:fld id="{B713C168-A786-3745-889C-26C3F6329A68}" type="datetimeFigureOut">
              <a:rPr lang="en-US" smtClean="0"/>
              <a:pPr/>
              <a:t>3/31/2015</a:t>
            </a:fld>
            <a:endParaRPr lang="en-US" dirty="0"/>
          </a:p>
        </p:txBody>
      </p:sp>
      <p:sp>
        <p:nvSpPr>
          <p:cNvPr id="6" name="Footer Placeholder 5"/>
          <p:cNvSpPr>
            <a:spLocks noGrp="1"/>
          </p:cNvSpPr>
          <p:nvPr>
            <p:ph type="ftr" sz="quarter" idx="11"/>
          </p:nvPr>
        </p:nvSpPr>
        <p:spPr>
          <a:xfrm>
            <a:off x="457200" y="5761038"/>
            <a:ext cx="2895600" cy="365125"/>
          </a:xfrm>
          <a:prstGeom prst="rect">
            <a:avLst/>
          </a:prstGeom>
        </p:spPr>
        <p:txBody>
          <a:bodyPr/>
          <a:lstStyle/>
          <a:p>
            <a:endParaRPr lang="en-US" dirty="0"/>
          </a:p>
        </p:txBody>
      </p:sp>
      <p:sp>
        <p:nvSpPr>
          <p:cNvPr id="9" name="Picture Placeholder 2"/>
          <p:cNvSpPr>
            <a:spLocks noGrp="1"/>
          </p:cNvSpPr>
          <p:nvPr>
            <p:ph type="pic" idx="13"/>
          </p:nvPr>
        </p:nvSpPr>
        <p:spPr>
          <a:xfrm>
            <a:off x="6013787" y="2232659"/>
            <a:ext cx="3130213" cy="23760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Picture Placeholder 2"/>
          <p:cNvSpPr>
            <a:spLocks noGrp="1"/>
          </p:cNvSpPr>
          <p:nvPr>
            <p:ph type="pic" idx="14"/>
          </p:nvPr>
        </p:nvSpPr>
        <p:spPr>
          <a:xfrm>
            <a:off x="6013787" y="4608698"/>
            <a:ext cx="3130213" cy="22633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Content Placeholder 2"/>
          <p:cNvSpPr>
            <a:spLocks noGrp="1"/>
          </p:cNvSpPr>
          <p:nvPr>
            <p:ph idx="15"/>
          </p:nvPr>
        </p:nvSpPr>
        <p:spPr>
          <a:xfrm>
            <a:off x="457200" y="1600200"/>
            <a:ext cx="5378168" cy="4525963"/>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721593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546100" y="5165725"/>
            <a:ext cx="2133600" cy="365125"/>
          </a:xfrm>
          <a:prstGeom prst="rect">
            <a:avLst/>
          </a:prstGeom>
        </p:spPr>
        <p:txBody>
          <a:bodyPr/>
          <a:lstStyle>
            <a:lvl1pPr>
              <a:defRPr>
                <a:solidFill>
                  <a:srgbClr val="EDE8C4"/>
                </a:solidFill>
                <a:latin typeface="DIN"/>
              </a:defRPr>
            </a:lvl1pPr>
          </a:lstStyle>
          <a:p>
            <a:r>
              <a:rPr lang="en-US" dirty="0" smtClean="0"/>
              <a:t>Date</a:t>
            </a:r>
            <a:endParaRPr lang="en-US" dirty="0"/>
          </a:p>
        </p:txBody>
      </p:sp>
      <p:sp>
        <p:nvSpPr>
          <p:cNvPr id="4" name="Footer Placeholder 3"/>
          <p:cNvSpPr>
            <a:spLocks noGrp="1"/>
          </p:cNvSpPr>
          <p:nvPr>
            <p:ph type="ftr" sz="quarter" idx="11"/>
          </p:nvPr>
        </p:nvSpPr>
        <p:spPr>
          <a:xfrm>
            <a:off x="546100" y="4724400"/>
            <a:ext cx="2895600" cy="365125"/>
          </a:xfrm>
          <a:prstGeom prst="rect">
            <a:avLst/>
          </a:prstGeom>
        </p:spPr>
        <p:txBody>
          <a:bodyPr/>
          <a:lstStyle>
            <a:lvl1pPr>
              <a:defRPr sz="2400" b="1" i="0">
                <a:solidFill>
                  <a:srgbClr val="EDE8C4"/>
                </a:solidFill>
                <a:latin typeface="DIN"/>
              </a:defRPr>
            </a:lvl1pPr>
          </a:lstStyle>
          <a:p>
            <a:r>
              <a:rPr lang="en-US" dirty="0" smtClean="0"/>
              <a:t>Presentation Name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126163"/>
            <a:ext cx="2133600" cy="365125"/>
          </a:xfrm>
          <a:prstGeom prst="rect">
            <a:avLst/>
          </a:prstGeom>
        </p:spPr>
        <p:txBody>
          <a:bodyPr/>
          <a:lstStyle/>
          <a:p>
            <a:fld id="{B713C168-A786-3745-889C-26C3F6329A68}" type="datetimeFigureOut">
              <a:rPr lang="en-US" smtClean="0"/>
              <a:pPr/>
              <a:t>3/31/2015</a:t>
            </a:fld>
            <a:endParaRPr lang="en-US" dirty="0"/>
          </a:p>
        </p:txBody>
      </p:sp>
      <p:sp>
        <p:nvSpPr>
          <p:cNvPr id="5" name="Footer Placeholder 4"/>
          <p:cNvSpPr>
            <a:spLocks noGrp="1"/>
          </p:cNvSpPr>
          <p:nvPr>
            <p:ph type="ftr" sz="quarter" idx="11"/>
          </p:nvPr>
        </p:nvSpPr>
        <p:spPr>
          <a:xfrm>
            <a:off x="457200" y="5761038"/>
            <a:ext cx="2895600" cy="365125"/>
          </a:xfrm>
          <a:prstGeom prst="rect">
            <a:avLst/>
          </a:prstGeom>
        </p:spPr>
        <p:txBody>
          <a:bodyPr/>
          <a:lstStyle/>
          <a:p>
            <a:endParaRPr lang="en-US" dirty="0"/>
          </a:p>
        </p:txBody>
      </p:sp>
      <p:sp>
        <p:nvSpPr>
          <p:cNvPr id="7" name="Content Placeholder 2"/>
          <p:cNvSpPr>
            <a:spLocks noGrp="1"/>
          </p:cNvSpPr>
          <p:nvPr>
            <p:ph idx="1"/>
          </p:nvPr>
        </p:nvSpPr>
        <p:spPr>
          <a:xfrm>
            <a:off x="457200" y="1600200"/>
            <a:ext cx="8229600" cy="4525963"/>
          </a:xfrm>
          <a:prstGeom prst="rect">
            <a:avLst/>
          </a:prstGeo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842430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546100" y="5165725"/>
            <a:ext cx="2133600" cy="365125"/>
          </a:xfrm>
          <a:prstGeom prst="rect">
            <a:avLst/>
          </a:prstGeom>
        </p:spPr>
        <p:txBody>
          <a:bodyPr/>
          <a:lstStyle>
            <a:lvl1pPr>
              <a:defRPr>
                <a:solidFill>
                  <a:srgbClr val="EDE8C4"/>
                </a:solidFill>
                <a:latin typeface="DIN"/>
              </a:defRPr>
            </a:lvl1pPr>
          </a:lstStyle>
          <a:p>
            <a:r>
              <a:rPr lang="en-US" dirty="0" smtClean="0"/>
              <a:t>Date</a:t>
            </a:r>
            <a:endParaRPr lang="en-US" dirty="0"/>
          </a:p>
        </p:txBody>
      </p:sp>
      <p:sp>
        <p:nvSpPr>
          <p:cNvPr id="4" name="Footer Placeholder 3"/>
          <p:cNvSpPr>
            <a:spLocks noGrp="1"/>
          </p:cNvSpPr>
          <p:nvPr>
            <p:ph type="ftr" sz="quarter" idx="11"/>
          </p:nvPr>
        </p:nvSpPr>
        <p:spPr>
          <a:xfrm>
            <a:off x="546100" y="4724400"/>
            <a:ext cx="2895600" cy="365125"/>
          </a:xfrm>
          <a:prstGeom prst="rect">
            <a:avLst/>
          </a:prstGeom>
        </p:spPr>
        <p:txBody>
          <a:bodyPr/>
          <a:lstStyle>
            <a:lvl1pPr>
              <a:defRPr sz="2400" b="1" i="0">
                <a:solidFill>
                  <a:srgbClr val="EDE8C4"/>
                </a:solidFill>
                <a:latin typeface="DIN"/>
              </a:defRPr>
            </a:lvl1pPr>
          </a:lstStyle>
          <a:p>
            <a:r>
              <a:rPr lang="en-US" dirty="0" smtClean="0"/>
              <a:t>Presentation Name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df"/><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11.xml"/><Relationship Id="rId1" Type="http://schemas.openxmlformats.org/officeDocument/2006/relationships/slideLayout" Target="../slideLayouts/slideLayout18.xml"/><Relationship Id="rId4" Type="http://schemas.openxmlformats.org/officeDocument/2006/relationships/image" Target="../media/image14.pn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1.xml"/><Relationship Id="rId7" Type="http://schemas.openxmlformats.org/officeDocument/2006/relationships/theme" Target="../theme/theme1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14.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6.xml"/><Relationship Id="rId1" Type="http://schemas.openxmlformats.org/officeDocument/2006/relationships/slideLayout" Target="../slideLayouts/slideLayout12.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8.xml"/><Relationship Id="rId1" Type="http://schemas.openxmlformats.org/officeDocument/2006/relationships/slideLayout" Target="../slideLayouts/slideLayout14.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FTT PowerPoint image 3.jpg"/>
          <p:cNvPicPr>
            <a:picLocks noChangeAspect="1"/>
          </p:cNvPicPr>
          <p:nvPr/>
        </p:nvPicPr>
        <p:blipFill>
          <a:blip r:embed="rId8"/>
          <a:stretch>
            <a:fillRect/>
          </a:stretch>
        </p:blipFill>
        <p:spPr>
          <a:xfrm>
            <a:off x="0" y="4090416"/>
            <a:ext cx="9137904" cy="2767584"/>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GB" dirty="0" smtClean="0"/>
              <a:t>Click to edit Master subtitle style</a:t>
            </a:r>
            <a:endParaRPr lang="en-US" dirty="0" smtClean="0"/>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10" name="Picture 9"/>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1"/>
              <a:stretch>
                <a:fillRect/>
              </a:stretch>
            </p:blipFill>
          </mc:Choice>
          <mc:Fallback>
            <p:blipFill>
              <a:blip r:embed="rId12"/>
              <a:stretch>
                <a:fillRect/>
              </a:stretch>
            </p:blipFill>
          </mc:Fallback>
        </mc:AlternateContent>
        <p:spPr>
          <a:xfrm>
            <a:off x="7454900" y="5311636"/>
            <a:ext cx="1231900" cy="1093927"/>
          </a:xfrm>
          <a:prstGeom prst="rect">
            <a:avLst/>
          </a:prstGeom>
        </p:spPr>
      </p:pic>
      <p:sp>
        <p:nvSpPr>
          <p:cNvPr id="6" name="Title 1"/>
          <p:cNvSpPr txBox="1">
            <a:spLocks/>
          </p:cNvSpPr>
          <p:nvPr/>
        </p:nvSpPr>
        <p:spPr>
          <a:xfrm>
            <a:off x="4925556" y="6126163"/>
            <a:ext cx="2491244" cy="471311"/>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400" b="0" i="0" u="none" strike="noStrike" kern="1200" cap="none" spc="0" normalizeH="0" baseline="0" noProof="0" dirty="0" smtClean="0">
                <a:ln>
                  <a:noFill/>
                </a:ln>
                <a:solidFill>
                  <a:srgbClr val="747678"/>
                </a:solidFill>
                <a:effectLst/>
                <a:uLnTx/>
                <a:uFillTx/>
                <a:latin typeface="Futura Std Bold"/>
                <a:ea typeface="+mj-ea"/>
                <a:cs typeface="Futura Std Bold"/>
              </a:rPr>
              <a:t>The mark </a:t>
            </a:r>
            <a:r>
              <a:rPr lang="en-GB" sz="1400" baseline="0" dirty="0" smtClean="0">
                <a:solidFill>
                  <a:srgbClr val="747678"/>
                </a:solidFill>
                <a:latin typeface="Futura Std Light"/>
                <a:ea typeface="+mj-ea"/>
                <a:cs typeface="Futura Std Light"/>
              </a:rPr>
              <a:t>of a good holiday</a:t>
            </a:r>
            <a:endParaRPr kumimoji="0" lang="en-US" sz="1400" u="none" strike="noStrike" kern="1200" cap="none" spc="0" normalizeH="0" baseline="0" noProof="0" dirty="0">
              <a:ln>
                <a:noFill/>
              </a:ln>
              <a:solidFill>
                <a:srgbClr val="747678"/>
              </a:solidFill>
              <a:effectLst/>
              <a:uLnTx/>
              <a:uFillTx/>
              <a:latin typeface="Futura Std Light"/>
              <a:ea typeface="+mj-ea"/>
              <a:cs typeface="Futura Std Ligh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88" r:id="rId6"/>
  </p:sldLayoutIdLst>
  <p:txStyles>
    <p:titleStyle>
      <a:lvl1pPr algn="l" defTabSz="457200" rtl="0" eaLnBrk="1" latinLnBrk="0" hangingPunct="1">
        <a:spcBef>
          <a:spcPct val="0"/>
        </a:spcBef>
        <a:buNone/>
        <a:defRPr sz="4000" kern="1200">
          <a:solidFill>
            <a:schemeClr val="tx2">
              <a:lumMod val="40000"/>
              <a:lumOff val="60000"/>
            </a:schemeClr>
          </a:solidFill>
          <a:latin typeface="+mj-lt"/>
          <a:ea typeface="+mj-ea"/>
          <a:cs typeface="+mj-cs"/>
        </a:defRPr>
      </a:lvl1pPr>
    </p:titleStyle>
    <p:bodyStyle>
      <a:lvl1pPr marL="342900" indent="-342900" algn="l" defTabSz="457200" rtl="0" eaLnBrk="1" latinLnBrk="0" hangingPunct="1">
        <a:spcBef>
          <a:spcPct val="20000"/>
        </a:spcBef>
        <a:buFont typeface="Arial"/>
        <a:buNone/>
        <a:defRPr lang="en-GB" sz="2800" b="0" i="0" kern="1200" dirty="0" smtClean="0">
          <a:solidFill>
            <a:srgbClr val="747678"/>
          </a:solidFill>
          <a:latin typeface="Futura Std Light"/>
          <a:ea typeface="+mj-ea"/>
          <a:cs typeface="Futura Std Light"/>
        </a:defRPr>
      </a:lvl1pPr>
      <a:lvl2pPr marL="742950" indent="-285750" algn="l" defTabSz="457200" rtl="0" eaLnBrk="1" latinLnBrk="0" hangingPunct="1">
        <a:spcBef>
          <a:spcPct val="20000"/>
        </a:spcBef>
        <a:buFont typeface="Wingdings" charset="2"/>
        <a:buChar char="§"/>
        <a:defRPr sz="2800" b="0" i="0" kern="1200">
          <a:solidFill>
            <a:srgbClr val="747678"/>
          </a:solidFill>
          <a:latin typeface="Futura Std Light"/>
          <a:ea typeface="+mn-ea"/>
          <a:cs typeface="Futura Std Light"/>
        </a:defRPr>
      </a:lvl2pPr>
      <a:lvl3pPr marL="1143000" indent="-228600" algn="l" defTabSz="457200" rtl="0" eaLnBrk="1" latinLnBrk="0" hangingPunct="1">
        <a:spcBef>
          <a:spcPct val="20000"/>
        </a:spcBef>
        <a:buFont typeface="Arial"/>
        <a:buChar char="•"/>
        <a:defRPr sz="2400" b="0" i="0" kern="1200">
          <a:solidFill>
            <a:srgbClr val="747678"/>
          </a:solidFill>
          <a:latin typeface="Futura Std Light"/>
          <a:ea typeface="+mn-ea"/>
          <a:cs typeface="Futura Std Light"/>
        </a:defRPr>
      </a:lvl3pPr>
      <a:lvl4pPr marL="1600200" indent="-228600" algn="l" defTabSz="457200" rtl="0" eaLnBrk="1" latinLnBrk="0" hangingPunct="1">
        <a:spcBef>
          <a:spcPct val="20000"/>
        </a:spcBef>
        <a:buFont typeface="Arial"/>
        <a:buChar char="–"/>
        <a:defRPr sz="2000" b="0" i="0" kern="1200">
          <a:solidFill>
            <a:srgbClr val="747678"/>
          </a:solidFill>
          <a:latin typeface="Futura Std Light"/>
          <a:ea typeface="+mn-ea"/>
          <a:cs typeface="Futura Std Light"/>
        </a:defRPr>
      </a:lvl4pPr>
      <a:lvl5pPr marL="2057400" indent="-228600" algn="l" defTabSz="457200" rtl="0" eaLnBrk="1" latinLnBrk="0" hangingPunct="1">
        <a:spcBef>
          <a:spcPct val="20000"/>
        </a:spcBef>
        <a:buFont typeface="Arial"/>
        <a:buChar char="»"/>
        <a:defRPr sz="2000" b="0" i="0" kern="1200">
          <a:solidFill>
            <a:srgbClr val="747678"/>
          </a:solidFill>
          <a:latin typeface="Futura Std Light"/>
          <a:ea typeface="+mn-ea"/>
          <a:cs typeface="Futura St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Wine and dine bleed.jpg"/>
          <p:cNvPicPr>
            <a:picLocks noChangeAspect="1"/>
          </p:cNvPicPr>
          <p:nvPr/>
        </p:nvPicPr>
        <p:blipFill>
          <a:blip r:embed="rId3"/>
          <a:stretch>
            <a:fillRect/>
          </a:stretch>
        </p:blipFill>
        <p:spPr>
          <a:xfrm>
            <a:off x="0" y="8890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81" r:id="rId1"/>
  </p:sldLayoutIdLst>
  <p:txStyles>
    <p:titleStyle>
      <a:lvl1pPr algn="l" defTabSz="457200" rtl="0" eaLnBrk="1" latinLnBrk="0" hangingPunct="1">
        <a:spcBef>
          <a:spcPct val="0"/>
        </a:spcBef>
        <a:buNone/>
        <a:defRPr sz="4000" kern="1200">
          <a:solidFill>
            <a:schemeClr val="tx2">
              <a:lumMod val="40000"/>
              <a:lumOff val="60000"/>
            </a:schemeClr>
          </a:solidFill>
          <a:latin typeface="+mj-lt"/>
          <a:ea typeface="+mj-ea"/>
          <a:cs typeface="+mj-cs"/>
        </a:defRPr>
      </a:lvl1pPr>
    </p:titleStyle>
    <p:bodyStyle>
      <a:lvl1pPr marL="342900" indent="-342900" algn="l" defTabSz="457200" rtl="0" eaLnBrk="1" latinLnBrk="0" hangingPunct="1">
        <a:spcBef>
          <a:spcPct val="20000"/>
        </a:spcBef>
        <a:buFont typeface="Arial"/>
        <a:buNone/>
        <a:defRPr lang="en-GB" sz="2800" b="1" i="0" kern="1200" dirty="0" smtClean="0">
          <a:solidFill>
            <a:srgbClr val="D2492A"/>
          </a:solidFill>
          <a:latin typeface="DIN"/>
          <a:ea typeface="+mj-ea"/>
          <a:cs typeface="+mj-cs"/>
        </a:defRPr>
      </a:lvl1pPr>
      <a:lvl2pPr marL="742950" indent="-285750" algn="l" defTabSz="457200" rtl="0" eaLnBrk="1" latinLnBrk="0" hangingPunct="1">
        <a:spcBef>
          <a:spcPct val="20000"/>
        </a:spcBef>
        <a:buFont typeface="Wingdings" charset="2"/>
        <a:buChar char="§"/>
        <a:defRPr sz="2800" kern="1200">
          <a:solidFill>
            <a:srgbClr val="3F0918"/>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F091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F091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F091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BalloonBillBoard_bleed 4.jpg"/>
          <p:cNvPicPr>
            <a:picLocks noChangeAspect="1"/>
          </p:cNvPicPr>
          <p:nvPr/>
        </p:nvPicPr>
        <p:blipFill>
          <a:blip r:embed="rId3"/>
          <a:stretch>
            <a:fillRect/>
          </a:stretch>
        </p:blipFill>
        <p:spPr>
          <a:xfrm>
            <a:off x="0" y="0"/>
            <a:ext cx="9144000" cy="6858000"/>
          </a:xfrm>
          <a:prstGeom prst="rect">
            <a:avLst/>
          </a:prstGeom>
        </p:spPr>
      </p:pic>
      <p:pic>
        <p:nvPicPr>
          <p:cNvPr id="9" name="Picture 8" descr="FTT Trademark Logo (RGB).png"/>
          <p:cNvPicPr>
            <a:picLocks noChangeAspect="1"/>
          </p:cNvPicPr>
          <p:nvPr/>
        </p:nvPicPr>
        <p:blipFill>
          <a:blip r:embed="rId4"/>
          <a:stretch>
            <a:fillRect/>
          </a:stretch>
        </p:blipFill>
        <p:spPr>
          <a:xfrm>
            <a:off x="3656578" y="161012"/>
            <a:ext cx="1830844" cy="1830844"/>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Lst>
  <p:txStyles>
    <p:titleStyle>
      <a:lvl1pPr algn="l" defTabSz="457200" rtl="0" eaLnBrk="1" latinLnBrk="0" hangingPunct="1">
        <a:spcBef>
          <a:spcPct val="0"/>
        </a:spcBef>
        <a:buNone/>
        <a:defRPr sz="4000" kern="1200">
          <a:solidFill>
            <a:schemeClr val="tx2">
              <a:lumMod val="40000"/>
              <a:lumOff val="60000"/>
            </a:schemeClr>
          </a:solidFill>
          <a:latin typeface="+mj-lt"/>
          <a:ea typeface="+mj-ea"/>
          <a:cs typeface="+mj-cs"/>
        </a:defRPr>
      </a:lvl1pPr>
    </p:titleStyle>
    <p:bodyStyle>
      <a:lvl1pPr marL="342900" indent="-342900" algn="l" defTabSz="457200" rtl="0" eaLnBrk="1" latinLnBrk="0" hangingPunct="1">
        <a:spcBef>
          <a:spcPct val="20000"/>
        </a:spcBef>
        <a:buFont typeface="Arial"/>
        <a:buNone/>
        <a:defRPr lang="en-GB" sz="2800" b="1" i="0" kern="1200" dirty="0" smtClean="0">
          <a:solidFill>
            <a:srgbClr val="D2492A"/>
          </a:solidFill>
          <a:latin typeface="DIN"/>
          <a:ea typeface="+mj-ea"/>
          <a:cs typeface="+mj-cs"/>
        </a:defRPr>
      </a:lvl1pPr>
      <a:lvl2pPr marL="742950" indent="-285750" algn="l" defTabSz="457200" rtl="0" eaLnBrk="1" latinLnBrk="0" hangingPunct="1">
        <a:spcBef>
          <a:spcPct val="20000"/>
        </a:spcBef>
        <a:buFont typeface="Wingdings" charset="2"/>
        <a:buChar char="§"/>
        <a:defRPr sz="2800" kern="1200">
          <a:solidFill>
            <a:srgbClr val="3F0918"/>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F091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F091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F091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FTT PowerPoint image 3.jpg"/>
          <p:cNvPicPr>
            <a:picLocks noChangeAspect="1"/>
          </p:cNvPicPr>
          <p:nvPr/>
        </p:nvPicPr>
        <p:blipFill>
          <a:blip r:embed="rId8"/>
          <a:stretch>
            <a:fillRect/>
          </a:stretch>
        </p:blipFill>
        <p:spPr>
          <a:xfrm>
            <a:off x="0" y="4090416"/>
            <a:ext cx="9137904" cy="2767584"/>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GB" dirty="0" smtClean="0"/>
              <a:t>Click to edit Master subtitle style</a:t>
            </a:r>
            <a:endParaRPr lang="en-US" dirty="0" smtClean="0"/>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6" name="Picture 5" descr="FTT Trademark Logo (RGB).png"/>
          <p:cNvPicPr>
            <a:picLocks noChangeAspect="1"/>
          </p:cNvPicPr>
          <p:nvPr/>
        </p:nvPicPr>
        <p:blipFill>
          <a:blip r:embed="rId9"/>
          <a:stretch>
            <a:fillRect/>
          </a:stretch>
        </p:blipFill>
        <p:spPr>
          <a:xfrm>
            <a:off x="7427456" y="5260835"/>
            <a:ext cx="1259344" cy="1259344"/>
          </a:xfrm>
          <a:prstGeom prst="rect">
            <a:avLst/>
          </a:prstGeom>
        </p:spPr>
      </p:pic>
      <p:sp>
        <p:nvSpPr>
          <p:cNvPr id="5" name="Title 1"/>
          <p:cNvSpPr txBox="1">
            <a:spLocks/>
          </p:cNvSpPr>
          <p:nvPr/>
        </p:nvSpPr>
        <p:spPr>
          <a:xfrm>
            <a:off x="4925556" y="6126163"/>
            <a:ext cx="2491244" cy="471311"/>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400" b="0" i="0" u="none" strike="noStrike" kern="1200" cap="none" spc="0" normalizeH="0" baseline="0" noProof="0" dirty="0" smtClean="0">
                <a:ln>
                  <a:noFill/>
                </a:ln>
                <a:solidFill>
                  <a:srgbClr val="747678"/>
                </a:solidFill>
                <a:effectLst/>
                <a:uLnTx/>
                <a:uFillTx/>
                <a:latin typeface="Futura Std Bold"/>
                <a:ea typeface="+mj-ea"/>
                <a:cs typeface="Futura Std Bold"/>
              </a:rPr>
              <a:t>The mark </a:t>
            </a:r>
            <a:r>
              <a:rPr lang="en-GB" sz="1400" baseline="0" dirty="0" smtClean="0">
                <a:solidFill>
                  <a:srgbClr val="747678"/>
                </a:solidFill>
                <a:latin typeface="Futura Std Light"/>
                <a:ea typeface="+mj-ea"/>
                <a:cs typeface="Futura Std Light"/>
              </a:rPr>
              <a:t>of a good holiday</a:t>
            </a:r>
            <a:endParaRPr kumimoji="0" lang="en-US" sz="1400" u="none" strike="noStrike" kern="1200" cap="none" spc="0" normalizeH="0" baseline="0" noProof="0" dirty="0">
              <a:ln>
                <a:noFill/>
              </a:ln>
              <a:solidFill>
                <a:srgbClr val="747678"/>
              </a:solidFill>
              <a:effectLst/>
              <a:uLnTx/>
              <a:uFillTx/>
              <a:latin typeface="Futura Std Light"/>
              <a:ea typeface="+mj-ea"/>
              <a:cs typeface="Futura Std Light"/>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xStyles>
    <p:titleStyle>
      <a:lvl1pPr algn="l" defTabSz="457200" rtl="0" eaLnBrk="1" latinLnBrk="0" hangingPunct="1">
        <a:spcBef>
          <a:spcPct val="0"/>
        </a:spcBef>
        <a:buNone/>
        <a:defRPr sz="4000" kern="1200">
          <a:solidFill>
            <a:schemeClr val="tx2">
              <a:lumMod val="40000"/>
              <a:lumOff val="60000"/>
            </a:schemeClr>
          </a:solidFill>
          <a:latin typeface="+mj-lt"/>
          <a:ea typeface="+mj-ea"/>
          <a:cs typeface="+mj-cs"/>
        </a:defRPr>
      </a:lvl1pPr>
    </p:titleStyle>
    <p:bodyStyle>
      <a:lvl1pPr marL="342900" indent="-342900" algn="l" defTabSz="457200" rtl="0" eaLnBrk="1" latinLnBrk="0" hangingPunct="1">
        <a:spcBef>
          <a:spcPct val="20000"/>
        </a:spcBef>
        <a:buFont typeface="Arial"/>
        <a:buNone/>
        <a:defRPr lang="en-GB" sz="2800" b="0" i="0" kern="1200" dirty="0" smtClean="0">
          <a:solidFill>
            <a:srgbClr val="747678"/>
          </a:solidFill>
          <a:latin typeface="Futura Std Light"/>
          <a:ea typeface="+mj-ea"/>
          <a:cs typeface="Futura Std Light"/>
        </a:defRPr>
      </a:lvl1pPr>
      <a:lvl2pPr marL="742950" indent="-285750" algn="l" defTabSz="457200" rtl="0" eaLnBrk="1" latinLnBrk="0" hangingPunct="1">
        <a:spcBef>
          <a:spcPct val="20000"/>
        </a:spcBef>
        <a:buFont typeface="Wingdings" charset="2"/>
        <a:buChar char="§"/>
        <a:defRPr sz="2800" b="0" i="0" kern="1200">
          <a:solidFill>
            <a:srgbClr val="747678"/>
          </a:solidFill>
          <a:latin typeface="Futura Std Light"/>
          <a:ea typeface="+mn-ea"/>
          <a:cs typeface="Futura Std Light"/>
        </a:defRPr>
      </a:lvl2pPr>
      <a:lvl3pPr marL="1143000" indent="-228600" algn="l" defTabSz="457200" rtl="0" eaLnBrk="1" latinLnBrk="0" hangingPunct="1">
        <a:spcBef>
          <a:spcPct val="20000"/>
        </a:spcBef>
        <a:buFont typeface="Arial"/>
        <a:buChar char="•"/>
        <a:defRPr sz="2400" b="0" i="0" kern="1200">
          <a:solidFill>
            <a:srgbClr val="747678"/>
          </a:solidFill>
          <a:latin typeface="Futura Std Light"/>
          <a:ea typeface="+mn-ea"/>
          <a:cs typeface="Futura Std Light"/>
        </a:defRPr>
      </a:lvl3pPr>
      <a:lvl4pPr marL="1600200" indent="-228600" algn="l" defTabSz="457200" rtl="0" eaLnBrk="1" latinLnBrk="0" hangingPunct="1">
        <a:spcBef>
          <a:spcPct val="20000"/>
        </a:spcBef>
        <a:buFont typeface="Arial"/>
        <a:buChar char="–"/>
        <a:defRPr sz="2000" b="0" i="0" kern="1200">
          <a:solidFill>
            <a:srgbClr val="747678"/>
          </a:solidFill>
          <a:latin typeface="Futura Std Light"/>
          <a:ea typeface="+mn-ea"/>
          <a:cs typeface="Futura Std Light"/>
        </a:defRPr>
      </a:lvl4pPr>
      <a:lvl5pPr marL="2057400" indent="-228600" algn="l" defTabSz="457200" rtl="0" eaLnBrk="1" latinLnBrk="0" hangingPunct="1">
        <a:spcBef>
          <a:spcPct val="20000"/>
        </a:spcBef>
        <a:buFont typeface="Arial"/>
        <a:buChar char="»"/>
        <a:defRPr sz="2000" b="0" i="0" kern="1200">
          <a:solidFill>
            <a:srgbClr val="747678"/>
          </a:solidFill>
          <a:latin typeface="Futura Std Light"/>
          <a:ea typeface="+mn-ea"/>
          <a:cs typeface="Futura St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Image 2.png"/>
          <p:cNvPicPr>
            <a:picLocks noChangeAspect="1"/>
          </p:cNvPicPr>
          <p:nvPr/>
        </p:nvPicPr>
        <p:blipFill>
          <a:blip r:embed="rId4"/>
          <a:stretch>
            <a:fillRect/>
          </a:stretch>
        </p:blipFill>
        <p:spPr>
          <a:xfrm>
            <a:off x="939800" y="492124"/>
            <a:ext cx="7251700" cy="5438775"/>
          </a:xfrm>
          <a:prstGeom prst="rect">
            <a:avLst/>
          </a:prstGeom>
        </p:spPr>
      </p:pic>
      <p:pic>
        <p:nvPicPr>
          <p:cNvPr id="7" name="Picture 6" descr="FTT Brand Logo (RGB).png"/>
          <p:cNvPicPr>
            <a:picLocks noChangeAspect="1"/>
          </p:cNvPicPr>
          <p:nvPr/>
        </p:nvPicPr>
        <p:blipFill>
          <a:blip r:embed="rId5"/>
          <a:stretch>
            <a:fillRect/>
          </a:stretch>
        </p:blipFill>
        <p:spPr>
          <a:xfrm>
            <a:off x="3562069" y="254431"/>
            <a:ext cx="1975131" cy="1759042"/>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90" r:id="rId2"/>
  </p:sldLayoutIdLst>
  <p:txStyles>
    <p:titleStyle>
      <a:lvl1pPr algn="l" defTabSz="457200" rtl="0" eaLnBrk="1" latinLnBrk="0" hangingPunct="1">
        <a:spcBef>
          <a:spcPct val="0"/>
        </a:spcBef>
        <a:buNone/>
        <a:defRPr sz="4000" kern="1200">
          <a:solidFill>
            <a:schemeClr val="tx2">
              <a:lumMod val="40000"/>
              <a:lumOff val="60000"/>
            </a:schemeClr>
          </a:solidFill>
          <a:latin typeface="+mj-lt"/>
          <a:ea typeface="+mj-ea"/>
          <a:cs typeface="+mj-cs"/>
        </a:defRPr>
      </a:lvl1pPr>
    </p:titleStyle>
    <p:bodyStyle>
      <a:lvl1pPr marL="342900" indent="-342900" algn="l" defTabSz="457200" rtl="0" eaLnBrk="1" latinLnBrk="0" hangingPunct="1">
        <a:spcBef>
          <a:spcPct val="20000"/>
        </a:spcBef>
        <a:buFont typeface="Arial"/>
        <a:buNone/>
        <a:defRPr lang="en-GB" sz="2800" b="1" i="0" kern="1200" dirty="0" smtClean="0">
          <a:solidFill>
            <a:srgbClr val="D2492A"/>
          </a:solidFill>
          <a:latin typeface="DIN"/>
          <a:ea typeface="+mj-ea"/>
          <a:cs typeface="+mj-cs"/>
        </a:defRPr>
      </a:lvl1pPr>
      <a:lvl2pPr marL="742950" indent="-285750" algn="l" defTabSz="457200" rtl="0" eaLnBrk="1" latinLnBrk="0" hangingPunct="1">
        <a:spcBef>
          <a:spcPct val="20000"/>
        </a:spcBef>
        <a:buFont typeface="Wingdings" charset="2"/>
        <a:buChar char="§"/>
        <a:defRPr sz="2800" kern="1200">
          <a:solidFill>
            <a:srgbClr val="3F0918"/>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F091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F091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F091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Hotel.jpg"/>
          <p:cNvPicPr>
            <a:picLocks noChangeAspect="1"/>
          </p:cNvPicPr>
          <p:nvPr/>
        </p:nvPicPr>
        <p:blipFill>
          <a:blip r:embed="rId3"/>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Lst>
  <p:txStyles>
    <p:titleStyle>
      <a:lvl1pPr algn="l" defTabSz="457200" rtl="0" eaLnBrk="1" latinLnBrk="0" hangingPunct="1">
        <a:spcBef>
          <a:spcPct val="0"/>
        </a:spcBef>
        <a:buNone/>
        <a:defRPr sz="4000" kern="1200">
          <a:solidFill>
            <a:schemeClr val="tx2">
              <a:lumMod val="40000"/>
              <a:lumOff val="60000"/>
            </a:schemeClr>
          </a:solidFill>
          <a:latin typeface="+mj-lt"/>
          <a:ea typeface="+mj-ea"/>
          <a:cs typeface="+mj-cs"/>
        </a:defRPr>
      </a:lvl1pPr>
    </p:titleStyle>
    <p:bodyStyle>
      <a:lvl1pPr marL="342900" indent="-342900" algn="l" defTabSz="457200" rtl="0" eaLnBrk="1" latinLnBrk="0" hangingPunct="1">
        <a:spcBef>
          <a:spcPct val="20000"/>
        </a:spcBef>
        <a:buFont typeface="Arial"/>
        <a:buNone/>
        <a:defRPr lang="en-GB" sz="2800" b="1" i="0" kern="1200" dirty="0" smtClean="0">
          <a:solidFill>
            <a:srgbClr val="D2492A"/>
          </a:solidFill>
          <a:latin typeface="DIN"/>
          <a:ea typeface="+mj-ea"/>
          <a:cs typeface="+mj-cs"/>
        </a:defRPr>
      </a:lvl1pPr>
      <a:lvl2pPr marL="742950" indent="-285750" algn="l" defTabSz="457200" rtl="0" eaLnBrk="1" latinLnBrk="0" hangingPunct="1">
        <a:spcBef>
          <a:spcPct val="20000"/>
        </a:spcBef>
        <a:buFont typeface="Wingdings" charset="2"/>
        <a:buChar char="§"/>
        <a:defRPr sz="2800" kern="1200">
          <a:solidFill>
            <a:srgbClr val="3F0918"/>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F091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F091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F091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afari.jpg"/>
          <p:cNvPicPr>
            <a:picLocks noChangeAspect="1"/>
          </p:cNvPicPr>
          <p:nvPr/>
        </p:nvPicPr>
        <p:blipFill>
          <a:blip r:embed="rId3"/>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Lst>
  <p:txStyles>
    <p:titleStyle>
      <a:lvl1pPr algn="l" defTabSz="457200" rtl="0" eaLnBrk="1" latinLnBrk="0" hangingPunct="1">
        <a:spcBef>
          <a:spcPct val="0"/>
        </a:spcBef>
        <a:buNone/>
        <a:defRPr sz="4000" kern="1200">
          <a:solidFill>
            <a:schemeClr val="tx2">
              <a:lumMod val="40000"/>
              <a:lumOff val="60000"/>
            </a:schemeClr>
          </a:solidFill>
          <a:latin typeface="+mj-lt"/>
          <a:ea typeface="+mj-ea"/>
          <a:cs typeface="+mj-cs"/>
        </a:defRPr>
      </a:lvl1pPr>
    </p:titleStyle>
    <p:bodyStyle>
      <a:lvl1pPr marL="342900" indent="-342900" algn="l" defTabSz="457200" rtl="0" eaLnBrk="1" latinLnBrk="0" hangingPunct="1">
        <a:spcBef>
          <a:spcPct val="20000"/>
        </a:spcBef>
        <a:buFont typeface="Arial"/>
        <a:buNone/>
        <a:defRPr lang="en-GB" sz="2800" b="1" i="0" kern="1200" dirty="0" smtClean="0">
          <a:solidFill>
            <a:srgbClr val="D2492A"/>
          </a:solidFill>
          <a:latin typeface="DIN"/>
          <a:ea typeface="+mj-ea"/>
          <a:cs typeface="+mj-cs"/>
        </a:defRPr>
      </a:lvl1pPr>
      <a:lvl2pPr marL="742950" indent="-285750" algn="l" defTabSz="457200" rtl="0" eaLnBrk="1" latinLnBrk="0" hangingPunct="1">
        <a:spcBef>
          <a:spcPct val="20000"/>
        </a:spcBef>
        <a:buFont typeface="Wingdings" charset="2"/>
        <a:buChar char="§"/>
        <a:defRPr sz="2800" kern="1200">
          <a:solidFill>
            <a:srgbClr val="3F0918"/>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F091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F091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F091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Township tours .jpg"/>
          <p:cNvPicPr>
            <a:picLocks noChangeAspect="1"/>
          </p:cNvPicPr>
          <p:nvPr/>
        </p:nvPicPr>
        <p:blipFill>
          <a:blip r:embed="rId3"/>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Lst>
  <p:txStyles>
    <p:titleStyle>
      <a:lvl1pPr algn="l" defTabSz="457200" rtl="0" eaLnBrk="1" latinLnBrk="0" hangingPunct="1">
        <a:spcBef>
          <a:spcPct val="0"/>
        </a:spcBef>
        <a:buNone/>
        <a:defRPr sz="4000" kern="1200">
          <a:solidFill>
            <a:schemeClr val="tx2">
              <a:lumMod val="40000"/>
              <a:lumOff val="60000"/>
            </a:schemeClr>
          </a:solidFill>
          <a:latin typeface="+mj-lt"/>
          <a:ea typeface="+mj-ea"/>
          <a:cs typeface="+mj-cs"/>
        </a:defRPr>
      </a:lvl1pPr>
    </p:titleStyle>
    <p:bodyStyle>
      <a:lvl1pPr marL="342900" indent="-342900" algn="l" defTabSz="457200" rtl="0" eaLnBrk="1" latinLnBrk="0" hangingPunct="1">
        <a:spcBef>
          <a:spcPct val="20000"/>
        </a:spcBef>
        <a:buFont typeface="Arial"/>
        <a:buNone/>
        <a:defRPr lang="en-GB" sz="2800" b="1" i="0" kern="1200" dirty="0" smtClean="0">
          <a:solidFill>
            <a:srgbClr val="D2492A"/>
          </a:solidFill>
          <a:latin typeface="DIN"/>
          <a:ea typeface="+mj-ea"/>
          <a:cs typeface="+mj-cs"/>
        </a:defRPr>
      </a:lvl1pPr>
      <a:lvl2pPr marL="742950" indent="-285750" algn="l" defTabSz="457200" rtl="0" eaLnBrk="1" latinLnBrk="0" hangingPunct="1">
        <a:spcBef>
          <a:spcPct val="20000"/>
        </a:spcBef>
        <a:buFont typeface="Wingdings" charset="2"/>
        <a:buChar char="§"/>
        <a:defRPr sz="2800" kern="1200">
          <a:solidFill>
            <a:srgbClr val="3F0918"/>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F091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F091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F091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Volunteer tourism.jpg"/>
          <p:cNvPicPr>
            <a:picLocks noChangeAspect="1"/>
          </p:cNvPicPr>
          <p:nvPr/>
        </p:nvPicPr>
        <p:blipFill>
          <a:blip r:embed="rId3"/>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Lst>
  <p:txStyles>
    <p:titleStyle>
      <a:lvl1pPr algn="l" defTabSz="457200" rtl="0" eaLnBrk="1" latinLnBrk="0" hangingPunct="1">
        <a:spcBef>
          <a:spcPct val="0"/>
        </a:spcBef>
        <a:buNone/>
        <a:defRPr sz="4000" kern="1200">
          <a:solidFill>
            <a:schemeClr val="tx2">
              <a:lumMod val="40000"/>
              <a:lumOff val="60000"/>
            </a:schemeClr>
          </a:solidFill>
          <a:latin typeface="+mj-lt"/>
          <a:ea typeface="+mj-ea"/>
          <a:cs typeface="+mj-cs"/>
        </a:defRPr>
      </a:lvl1pPr>
    </p:titleStyle>
    <p:bodyStyle>
      <a:lvl1pPr marL="342900" indent="-342900" algn="l" defTabSz="457200" rtl="0" eaLnBrk="1" latinLnBrk="0" hangingPunct="1">
        <a:spcBef>
          <a:spcPct val="20000"/>
        </a:spcBef>
        <a:buFont typeface="Arial"/>
        <a:buNone/>
        <a:defRPr lang="en-GB" sz="2800" b="1" i="0" kern="1200" dirty="0" smtClean="0">
          <a:solidFill>
            <a:srgbClr val="D2492A"/>
          </a:solidFill>
          <a:latin typeface="DIN"/>
          <a:ea typeface="+mj-ea"/>
          <a:cs typeface="+mj-cs"/>
        </a:defRPr>
      </a:lvl1pPr>
      <a:lvl2pPr marL="742950" indent="-285750" algn="l" defTabSz="457200" rtl="0" eaLnBrk="1" latinLnBrk="0" hangingPunct="1">
        <a:spcBef>
          <a:spcPct val="20000"/>
        </a:spcBef>
        <a:buFont typeface="Wingdings" charset="2"/>
        <a:buChar char="§"/>
        <a:defRPr sz="2800" kern="1200">
          <a:solidFill>
            <a:srgbClr val="3F0918"/>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F091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F091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F091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Wale watching.jpg"/>
          <p:cNvPicPr>
            <a:picLocks noChangeAspect="1"/>
          </p:cNvPicPr>
          <p:nvPr/>
        </p:nvPicPr>
        <p:blipFill>
          <a:blip r:embed="rId3"/>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83" r:id="rId1"/>
  </p:sldLayoutIdLst>
  <p:txStyles>
    <p:titleStyle>
      <a:lvl1pPr algn="l" defTabSz="457200" rtl="0" eaLnBrk="1" latinLnBrk="0" hangingPunct="1">
        <a:spcBef>
          <a:spcPct val="0"/>
        </a:spcBef>
        <a:buNone/>
        <a:defRPr sz="4000" kern="1200">
          <a:solidFill>
            <a:schemeClr val="tx2">
              <a:lumMod val="40000"/>
              <a:lumOff val="60000"/>
            </a:schemeClr>
          </a:solidFill>
          <a:latin typeface="+mj-lt"/>
          <a:ea typeface="+mj-ea"/>
          <a:cs typeface="+mj-cs"/>
        </a:defRPr>
      </a:lvl1pPr>
    </p:titleStyle>
    <p:bodyStyle>
      <a:lvl1pPr marL="342900" indent="-342900" algn="l" defTabSz="457200" rtl="0" eaLnBrk="1" latinLnBrk="0" hangingPunct="1">
        <a:spcBef>
          <a:spcPct val="20000"/>
        </a:spcBef>
        <a:buFont typeface="Arial"/>
        <a:buNone/>
        <a:defRPr lang="en-GB" sz="2800" b="1" i="0" kern="1200" dirty="0" smtClean="0">
          <a:solidFill>
            <a:srgbClr val="D2492A"/>
          </a:solidFill>
          <a:latin typeface="DIN"/>
          <a:ea typeface="+mj-ea"/>
          <a:cs typeface="+mj-cs"/>
        </a:defRPr>
      </a:lvl1pPr>
      <a:lvl2pPr marL="742950" indent="-285750" algn="l" defTabSz="457200" rtl="0" eaLnBrk="1" latinLnBrk="0" hangingPunct="1">
        <a:spcBef>
          <a:spcPct val="20000"/>
        </a:spcBef>
        <a:buFont typeface="Wingdings" charset="2"/>
        <a:buChar char="§"/>
        <a:defRPr sz="2800" kern="1200">
          <a:solidFill>
            <a:srgbClr val="3F0918"/>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F091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F091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F091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Culture .jpg"/>
          <p:cNvPicPr>
            <a:picLocks noChangeAspect="1"/>
          </p:cNvPicPr>
          <p:nvPr/>
        </p:nvPicPr>
        <p:blipFill>
          <a:blip r:embed="rId3"/>
          <a:stretch>
            <a:fillRect/>
          </a:stretch>
        </p:blipFill>
        <p:spPr>
          <a:xfrm>
            <a:off x="0" y="-27940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457200" rtl="0" eaLnBrk="1" latinLnBrk="0" hangingPunct="1">
        <a:spcBef>
          <a:spcPct val="0"/>
        </a:spcBef>
        <a:buNone/>
        <a:defRPr sz="4000" kern="1200">
          <a:solidFill>
            <a:schemeClr val="tx2">
              <a:lumMod val="40000"/>
              <a:lumOff val="60000"/>
            </a:schemeClr>
          </a:solidFill>
          <a:latin typeface="+mj-lt"/>
          <a:ea typeface="+mj-ea"/>
          <a:cs typeface="+mj-cs"/>
        </a:defRPr>
      </a:lvl1pPr>
    </p:titleStyle>
    <p:bodyStyle>
      <a:lvl1pPr marL="342900" indent="-342900" algn="l" defTabSz="457200" rtl="0" eaLnBrk="1" latinLnBrk="0" hangingPunct="1">
        <a:spcBef>
          <a:spcPct val="20000"/>
        </a:spcBef>
        <a:buFont typeface="Arial"/>
        <a:buNone/>
        <a:defRPr lang="en-GB" sz="2800" b="1" i="0" kern="1200" dirty="0" smtClean="0">
          <a:solidFill>
            <a:srgbClr val="D2492A"/>
          </a:solidFill>
          <a:latin typeface="DIN"/>
          <a:ea typeface="+mj-ea"/>
          <a:cs typeface="+mj-cs"/>
        </a:defRPr>
      </a:lvl1pPr>
      <a:lvl2pPr marL="742950" indent="-285750" algn="l" defTabSz="457200" rtl="0" eaLnBrk="1" latinLnBrk="0" hangingPunct="1">
        <a:spcBef>
          <a:spcPct val="20000"/>
        </a:spcBef>
        <a:buFont typeface="Wingdings" charset="2"/>
        <a:buChar char="§"/>
        <a:defRPr sz="2800" kern="1200">
          <a:solidFill>
            <a:srgbClr val="3F0918"/>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F091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F091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F091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Walking in ocean bleed.jpg"/>
          <p:cNvPicPr>
            <a:picLocks noChangeAspect="1"/>
          </p:cNvPicPr>
          <p:nvPr/>
        </p:nvPicPr>
        <p:blipFill>
          <a:blip r:embed="rId4"/>
          <a:stretch>
            <a:fillRect/>
          </a:stretch>
        </p:blipFill>
        <p:spPr>
          <a:xfrm>
            <a:off x="0" y="10160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 id="2147483687" r:id="rId2"/>
  </p:sldLayoutIdLst>
  <p:txStyles>
    <p:titleStyle>
      <a:lvl1pPr algn="l" defTabSz="457200" rtl="0" eaLnBrk="1" latinLnBrk="0" hangingPunct="1">
        <a:spcBef>
          <a:spcPct val="0"/>
        </a:spcBef>
        <a:buNone/>
        <a:defRPr sz="4000" kern="1200">
          <a:solidFill>
            <a:schemeClr val="tx2">
              <a:lumMod val="40000"/>
              <a:lumOff val="60000"/>
            </a:schemeClr>
          </a:solidFill>
          <a:latin typeface="+mj-lt"/>
          <a:ea typeface="+mj-ea"/>
          <a:cs typeface="+mj-cs"/>
        </a:defRPr>
      </a:lvl1pPr>
    </p:titleStyle>
    <p:bodyStyle>
      <a:lvl1pPr marL="342900" indent="-342900" algn="l" defTabSz="457200" rtl="0" eaLnBrk="1" latinLnBrk="0" hangingPunct="1">
        <a:spcBef>
          <a:spcPct val="20000"/>
        </a:spcBef>
        <a:buFont typeface="Arial"/>
        <a:buNone/>
        <a:defRPr lang="en-GB" sz="2800" b="1" i="0" kern="1200" dirty="0" smtClean="0">
          <a:solidFill>
            <a:srgbClr val="D2492A"/>
          </a:solidFill>
          <a:latin typeface="DIN"/>
          <a:ea typeface="+mj-ea"/>
          <a:cs typeface="+mj-cs"/>
        </a:defRPr>
      </a:lvl1pPr>
      <a:lvl2pPr marL="742950" indent="-285750" algn="l" defTabSz="457200" rtl="0" eaLnBrk="1" latinLnBrk="0" hangingPunct="1">
        <a:spcBef>
          <a:spcPct val="20000"/>
        </a:spcBef>
        <a:buFont typeface="Wingdings" charset="2"/>
        <a:buChar char="§"/>
        <a:defRPr sz="2800" kern="1200">
          <a:solidFill>
            <a:srgbClr val="3F0918"/>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F091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F091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F091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hyperlink" Target="mailto:info@fairtrade.travel" TargetMode="External"/><Relationship Id="rId2" Type="http://schemas.openxmlformats.org/officeDocument/2006/relationships/hyperlink" Target="http://www.fairtrade.trave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5181600"/>
            <a:ext cx="7772400" cy="1470025"/>
          </a:xfrm>
          <a:prstGeom prst="rect">
            <a:avLst/>
          </a:prstGeom>
        </p:spPr>
        <p:txBody>
          <a:bodyPr vert="horz" lIns="91440" tIns="45720" rIns="91440" bIns="45720" rtlCol="0" anchor="ctr">
            <a:normAutofit fontScale="92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600" b="1" i="1" dirty="0" smtClean="0">
                <a:solidFill>
                  <a:srgbClr val="0070C0"/>
                </a:solidFill>
                <a:latin typeface="Futura Std Light"/>
                <a:ea typeface="+mj-ea"/>
                <a:cs typeface="Futura Std Light"/>
              </a:rPr>
              <a:t>Changing Lives through Responsible Tourism</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600" b="1" i="1" dirty="0" smtClean="0">
                <a:solidFill>
                  <a:srgbClr val="0070C0"/>
                </a:solidFill>
                <a:latin typeface="Futura Std Light"/>
                <a:ea typeface="+mj-ea"/>
                <a:cs typeface="Futura Std Light"/>
              </a:rPr>
              <a:t>Jennifer Seif: Executive Director, Fair Trade Tourism</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600" b="1" i="1" dirty="0" smtClean="0">
                <a:solidFill>
                  <a:srgbClr val="0070C0"/>
                </a:solidFill>
                <a:latin typeface="Futura Std Light"/>
                <a:ea typeface="+mj-ea"/>
                <a:cs typeface="Futura Std Light"/>
              </a:rPr>
              <a:t>31 March 2015</a:t>
            </a:r>
          </a:p>
          <a:p>
            <a:pPr marL="0" marR="0" lvl="0" indent="0" algn="ctr" defTabSz="457200" rtl="0" eaLnBrk="1" fontAlgn="auto" latinLnBrk="0" hangingPunct="1">
              <a:lnSpc>
                <a:spcPct val="100000"/>
              </a:lnSpc>
              <a:spcBef>
                <a:spcPct val="0"/>
              </a:spcBef>
              <a:spcAft>
                <a:spcPts val="0"/>
              </a:spcAft>
              <a:buClrTx/>
              <a:buSzTx/>
              <a:buFontTx/>
              <a:buNone/>
              <a:tabLst/>
              <a:defRPr/>
            </a:pPr>
            <a:endParaRPr lang="en-US" sz="2600" b="1" i="1" dirty="0" smtClean="0">
              <a:solidFill>
                <a:srgbClr val="0070C0"/>
              </a:solidFill>
              <a:latin typeface="Futura Std Light"/>
              <a:ea typeface="+mj-ea"/>
              <a:cs typeface="Futura Std Ligh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30175"/>
            <a:ext cx="7772400" cy="1470025"/>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400" b="1" dirty="0" smtClean="0">
                <a:solidFill>
                  <a:srgbClr val="0070C0"/>
                </a:solidFill>
                <a:latin typeface="Futura Std Light"/>
                <a:ea typeface="+mj-ea"/>
                <a:cs typeface="Futura Std Light"/>
              </a:rPr>
              <a:t> </a:t>
            </a:r>
            <a:endParaRPr lang="en-US" sz="4400" b="1" dirty="0">
              <a:solidFill>
                <a:srgbClr val="0070C0"/>
              </a:solidFill>
              <a:latin typeface="Futura Std Light"/>
              <a:ea typeface="+mj-ea"/>
              <a:cs typeface="Futura Std Light"/>
            </a:endParaRPr>
          </a:p>
        </p:txBody>
      </p:sp>
      <p:sp>
        <p:nvSpPr>
          <p:cNvPr id="4" name="TextBox 3"/>
          <p:cNvSpPr txBox="1"/>
          <p:nvPr/>
        </p:nvSpPr>
        <p:spPr>
          <a:xfrm>
            <a:off x="6601910" y="532548"/>
            <a:ext cx="2197653" cy="1200329"/>
          </a:xfrm>
          <a:prstGeom prst="rect">
            <a:avLst/>
          </a:prstGeom>
          <a:noFill/>
        </p:spPr>
        <p:txBody>
          <a:bodyPr wrap="none" rtlCol="0">
            <a:spAutoFit/>
          </a:bodyPr>
          <a:lstStyle/>
          <a:p>
            <a:r>
              <a:rPr lang="en-ZA" sz="2400" b="1" dirty="0" smtClean="0">
                <a:solidFill>
                  <a:srgbClr val="0070C0"/>
                </a:solidFill>
                <a:latin typeface="Futura Std Light"/>
                <a:ea typeface="+mj-ea"/>
                <a:cs typeface="Futura Std Light"/>
              </a:rPr>
              <a:t>Stormsriver </a:t>
            </a:r>
          </a:p>
          <a:p>
            <a:r>
              <a:rPr lang="en-ZA" sz="2400" b="1" dirty="0" smtClean="0">
                <a:solidFill>
                  <a:srgbClr val="0070C0"/>
                </a:solidFill>
                <a:latin typeface="Futura Std Light"/>
                <a:ea typeface="+mj-ea"/>
                <a:cs typeface="Futura Std Light"/>
              </a:rPr>
              <a:t>Adventures, </a:t>
            </a:r>
          </a:p>
          <a:p>
            <a:r>
              <a:rPr lang="en-ZA" sz="2400" b="1" dirty="0" smtClean="0">
                <a:solidFill>
                  <a:srgbClr val="0070C0"/>
                </a:solidFill>
                <a:latin typeface="Futura Std Light"/>
                <a:ea typeface="+mj-ea"/>
                <a:cs typeface="Futura Std Light"/>
              </a:rPr>
              <a:t>Tsitsikamma  </a:t>
            </a:r>
            <a:endParaRPr lang="en-ZA" sz="2400" b="1" dirty="0">
              <a:solidFill>
                <a:srgbClr val="0070C0"/>
              </a:solidFill>
              <a:latin typeface="Futura Std Light"/>
              <a:ea typeface="+mj-ea"/>
              <a:cs typeface="Futura Std Light"/>
            </a:endParaRPr>
          </a:p>
        </p:txBody>
      </p:sp>
      <p:sp>
        <p:nvSpPr>
          <p:cNvPr id="9" name="AutoShape 8" descr="Image result for calabash tours images"/>
          <p:cNvSpPr>
            <a:spLocks noChangeAspect="1" noChangeArrowheads="1"/>
          </p:cNvSpPr>
          <p:nvPr/>
        </p:nvSpPr>
        <p:spPr bwMode="auto">
          <a:xfrm>
            <a:off x="155575" y="-547688"/>
            <a:ext cx="1571625" cy="114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0" name="AutoShape 10" descr="Image result for calabash tours images"/>
          <p:cNvSpPr>
            <a:spLocks noChangeAspect="1" noChangeArrowheads="1"/>
          </p:cNvSpPr>
          <p:nvPr/>
        </p:nvSpPr>
        <p:spPr bwMode="auto">
          <a:xfrm>
            <a:off x="307975" y="-395288"/>
            <a:ext cx="1571625" cy="114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1" name="AutoShape 12" descr="Image result for calabash tours images"/>
          <p:cNvSpPr>
            <a:spLocks noChangeAspect="1" noChangeArrowheads="1"/>
          </p:cNvSpPr>
          <p:nvPr/>
        </p:nvSpPr>
        <p:spPr bwMode="auto">
          <a:xfrm>
            <a:off x="460375" y="-242888"/>
            <a:ext cx="1571625" cy="114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pic>
        <p:nvPicPr>
          <p:cNvPr id="9229"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982" y="4510454"/>
            <a:ext cx="3489569" cy="2537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08501" y="3789429"/>
            <a:ext cx="3342197" cy="461665"/>
          </a:xfrm>
          <a:prstGeom prst="rect">
            <a:avLst/>
          </a:prstGeom>
          <a:noFill/>
        </p:spPr>
        <p:txBody>
          <a:bodyPr wrap="none" rtlCol="0">
            <a:spAutoFit/>
          </a:bodyPr>
          <a:lstStyle/>
          <a:p>
            <a:r>
              <a:rPr lang="en-ZA" sz="2400" b="1" dirty="0">
                <a:solidFill>
                  <a:srgbClr val="0070C0"/>
                </a:solidFill>
                <a:latin typeface="Futura Std Light"/>
                <a:ea typeface="+mj-ea"/>
                <a:cs typeface="Futura Std Light"/>
              </a:rPr>
              <a:t>Calabash Tours, NMB</a:t>
            </a:r>
          </a:p>
        </p:txBody>
      </p:sp>
      <p:sp>
        <p:nvSpPr>
          <p:cNvPr id="13" name="AutoShape 15" descr="Image result for lebos bicycle tour images"/>
          <p:cNvSpPr>
            <a:spLocks noChangeAspect="1" noChangeArrowheads="1"/>
          </p:cNvSpPr>
          <p:nvPr/>
        </p:nvSpPr>
        <p:spPr bwMode="auto">
          <a:xfrm>
            <a:off x="155575" y="-533400"/>
            <a:ext cx="1485900" cy="1114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pic>
        <p:nvPicPr>
          <p:cNvPr id="923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8523" y="4020261"/>
            <a:ext cx="2203939" cy="1652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4625199" y="3417329"/>
            <a:ext cx="4518801" cy="461665"/>
          </a:xfrm>
          <a:prstGeom prst="rect">
            <a:avLst/>
          </a:prstGeom>
          <a:noFill/>
        </p:spPr>
        <p:txBody>
          <a:bodyPr wrap="none" rtlCol="0">
            <a:spAutoFit/>
          </a:bodyPr>
          <a:lstStyle/>
          <a:p>
            <a:r>
              <a:rPr lang="en-ZA" sz="2400" b="1" dirty="0" smtClean="0">
                <a:solidFill>
                  <a:srgbClr val="0070C0"/>
                </a:solidFill>
                <a:latin typeface="Futura Std Light"/>
                <a:ea typeface="+mj-ea"/>
                <a:cs typeface="Futura Std Light"/>
              </a:rPr>
              <a:t>Lebos Bicycle Tours, Soweto </a:t>
            </a:r>
          </a:p>
        </p:txBody>
      </p:sp>
      <p:pic>
        <p:nvPicPr>
          <p:cNvPr id="9233"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212" y="328611"/>
            <a:ext cx="6462698" cy="2813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1347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a:bodyPr>
          <a:lstStyle/>
          <a:p>
            <a:r>
              <a:rPr lang="en-ZA" sz="2400" b="1" dirty="0" smtClean="0">
                <a:solidFill>
                  <a:srgbClr val="0070C0"/>
                </a:solidFill>
              </a:rPr>
              <a:t>Product development </a:t>
            </a:r>
          </a:p>
          <a:p>
            <a:pPr>
              <a:buFont typeface="Arial" panose="020B0604020202020204" pitchFamily="34" charset="0"/>
              <a:buChar char="•"/>
            </a:pPr>
            <a:r>
              <a:rPr lang="en-ZA" sz="2400" b="1" dirty="0" smtClean="0">
                <a:solidFill>
                  <a:srgbClr val="00B9E4"/>
                </a:solidFill>
              </a:rPr>
              <a:t>Business Development Support</a:t>
            </a:r>
          </a:p>
          <a:p>
            <a:pPr>
              <a:buFont typeface="Arial" panose="020B0604020202020204" pitchFamily="34" charset="0"/>
              <a:buChar char="•"/>
            </a:pPr>
            <a:r>
              <a:rPr lang="en-ZA" sz="2400" b="1" dirty="0" smtClean="0">
                <a:solidFill>
                  <a:srgbClr val="00B9E4"/>
                </a:solidFill>
              </a:rPr>
              <a:t>Training</a:t>
            </a:r>
          </a:p>
          <a:p>
            <a:pPr>
              <a:buFont typeface="Arial" panose="020B0604020202020204" pitchFamily="34" charset="0"/>
              <a:buChar char="•"/>
            </a:pPr>
            <a:r>
              <a:rPr lang="en-ZA" sz="2400" b="1" dirty="0" smtClean="0">
                <a:solidFill>
                  <a:srgbClr val="00B9E4"/>
                </a:solidFill>
              </a:rPr>
              <a:t>Market knowledge</a:t>
            </a:r>
          </a:p>
          <a:p>
            <a:pPr>
              <a:buFont typeface="Arial" panose="020B0604020202020204" pitchFamily="34" charset="0"/>
              <a:buChar char="•"/>
            </a:pPr>
            <a:r>
              <a:rPr lang="en-ZA" sz="2400" b="1" dirty="0" smtClean="0">
                <a:solidFill>
                  <a:srgbClr val="00B9E4"/>
                </a:solidFill>
              </a:rPr>
              <a:t>Peer networking </a:t>
            </a:r>
          </a:p>
          <a:p>
            <a:pPr>
              <a:buFont typeface="Arial" panose="020B0604020202020204" pitchFamily="34" charset="0"/>
              <a:buChar char="•"/>
            </a:pPr>
            <a:r>
              <a:rPr lang="en-ZA" sz="2400" b="1" dirty="0" smtClean="0">
                <a:solidFill>
                  <a:srgbClr val="00B9E4"/>
                </a:solidFill>
              </a:rPr>
              <a:t>Certification – cluster development </a:t>
            </a:r>
            <a:endParaRPr lang="en-ZA" sz="2400" b="1" dirty="0">
              <a:solidFill>
                <a:srgbClr val="00B9E4"/>
              </a:solidFill>
            </a:endParaRPr>
          </a:p>
        </p:txBody>
      </p:sp>
      <p:sp>
        <p:nvSpPr>
          <p:cNvPr id="5" name="Content Placeholder 4"/>
          <p:cNvSpPr>
            <a:spLocks noGrp="1"/>
          </p:cNvSpPr>
          <p:nvPr>
            <p:ph sz="half" idx="2"/>
          </p:nvPr>
        </p:nvSpPr>
        <p:spPr>
          <a:xfrm>
            <a:off x="4648200" y="1600201"/>
            <a:ext cx="4038600" cy="1951892"/>
          </a:xfrm>
        </p:spPr>
        <p:txBody>
          <a:bodyPr>
            <a:normAutofit/>
          </a:bodyPr>
          <a:lstStyle/>
          <a:p>
            <a:r>
              <a:rPr lang="en-ZA" sz="2400" b="1" dirty="0">
                <a:solidFill>
                  <a:srgbClr val="0070C0"/>
                </a:solidFill>
              </a:rPr>
              <a:t>Market </a:t>
            </a:r>
            <a:r>
              <a:rPr lang="en-ZA" sz="2400" b="1" dirty="0" smtClean="0">
                <a:solidFill>
                  <a:srgbClr val="0070C0"/>
                </a:solidFill>
              </a:rPr>
              <a:t>advantage  </a:t>
            </a:r>
          </a:p>
          <a:p>
            <a:pPr>
              <a:buFont typeface="Arial" panose="020B0604020202020204" pitchFamily="34" charset="0"/>
              <a:buChar char="•"/>
            </a:pPr>
            <a:r>
              <a:rPr lang="en-ZA" sz="2400" b="1" dirty="0" smtClean="0">
                <a:solidFill>
                  <a:srgbClr val="00B9E4"/>
                </a:solidFill>
              </a:rPr>
              <a:t>New value chains </a:t>
            </a:r>
          </a:p>
          <a:p>
            <a:pPr>
              <a:buFont typeface="Arial" panose="020B0604020202020204" pitchFamily="34" charset="0"/>
              <a:buChar char="•"/>
            </a:pPr>
            <a:r>
              <a:rPr lang="en-ZA" sz="2400" b="1" dirty="0" smtClean="0">
                <a:solidFill>
                  <a:srgbClr val="00B9E4"/>
                </a:solidFill>
              </a:rPr>
              <a:t>Destination USP</a:t>
            </a:r>
          </a:p>
          <a:p>
            <a:pPr>
              <a:buFont typeface="Arial" panose="020B0604020202020204" pitchFamily="34" charset="0"/>
              <a:buChar char="•"/>
            </a:pPr>
            <a:r>
              <a:rPr lang="en-ZA" sz="2400" b="1" dirty="0" smtClean="0">
                <a:solidFill>
                  <a:srgbClr val="00B9E4"/>
                </a:solidFill>
              </a:rPr>
              <a:t>Joint </a:t>
            </a:r>
            <a:r>
              <a:rPr lang="en-ZA" sz="2400" b="1" dirty="0">
                <a:solidFill>
                  <a:srgbClr val="00B9E4"/>
                </a:solidFill>
              </a:rPr>
              <a:t>marketing </a:t>
            </a:r>
          </a:p>
        </p:txBody>
      </p:sp>
      <p:sp>
        <p:nvSpPr>
          <p:cNvPr id="3" name="Title 1"/>
          <p:cNvSpPr txBox="1">
            <a:spLocks/>
          </p:cNvSpPr>
          <p:nvPr/>
        </p:nvSpPr>
        <p:spPr>
          <a:xfrm>
            <a:off x="457200" y="130175"/>
            <a:ext cx="7772400" cy="1470025"/>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400" b="1" dirty="0" smtClean="0">
                <a:solidFill>
                  <a:srgbClr val="0070C0"/>
                </a:solidFill>
                <a:latin typeface="Futura Std Light"/>
                <a:ea typeface="+mj-ea"/>
                <a:cs typeface="Futura Std Light"/>
              </a:rPr>
              <a:t>Partnerships: Local Gov’t</a:t>
            </a:r>
            <a:endParaRPr lang="en-US" sz="4400" b="1" dirty="0">
              <a:solidFill>
                <a:srgbClr val="0070C0"/>
              </a:solidFill>
              <a:latin typeface="Futura Std Light"/>
              <a:ea typeface="+mj-ea"/>
              <a:cs typeface="Futura Std Light"/>
            </a:endParaRPr>
          </a:p>
        </p:txBody>
      </p:sp>
      <p:sp>
        <p:nvSpPr>
          <p:cNvPr id="6" name="TextBox 5"/>
          <p:cNvSpPr txBox="1"/>
          <p:nvPr/>
        </p:nvSpPr>
        <p:spPr>
          <a:xfrm>
            <a:off x="480646" y="5254000"/>
            <a:ext cx="5205046" cy="1077218"/>
          </a:xfrm>
          <a:prstGeom prst="rect">
            <a:avLst/>
          </a:prstGeom>
          <a:noFill/>
        </p:spPr>
        <p:txBody>
          <a:bodyPr wrap="square" rtlCol="0">
            <a:spAutoFit/>
          </a:bodyPr>
          <a:lstStyle/>
          <a:p>
            <a:r>
              <a:rPr lang="en-ZA" sz="3200" b="1" dirty="0" smtClean="0">
                <a:solidFill>
                  <a:srgbClr val="0070C0"/>
                </a:solidFill>
                <a:latin typeface="Futura Std Light"/>
                <a:ea typeface="+mj-ea"/>
                <a:cs typeface="Futura Std Light"/>
                <a:hlinkClick r:id="rId2"/>
              </a:rPr>
              <a:t>www.fairtrade.travel</a:t>
            </a:r>
            <a:r>
              <a:rPr lang="en-ZA" sz="3200" b="1" dirty="0" smtClean="0">
                <a:solidFill>
                  <a:srgbClr val="0070C0"/>
                </a:solidFill>
                <a:latin typeface="Futura Std Light"/>
                <a:ea typeface="+mj-ea"/>
                <a:cs typeface="Futura Std Light"/>
              </a:rPr>
              <a:t> </a:t>
            </a:r>
          </a:p>
          <a:p>
            <a:r>
              <a:rPr lang="en-ZA" sz="3200" b="1" dirty="0" smtClean="0">
                <a:solidFill>
                  <a:srgbClr val="0070C0"/>
                </a:solidFill>
                <a:latin typeface="Futura Std Light"/>
                <a:ea typeface="+mj-ea"/>
                <a:cs typeface="Futura Std Light"/>
                <a:hlinkClick r:id="rId3"/>
              </a:rPr>
              <a:t>info@fairtrade.travel</a:t>
            </a:r>
            <a:r>
              <a:rPr lang="en-ZA" sz="3200" b="1" dirty="0" smtClean="0">
                <a:solidFill>
                  <a:srgbClr val="0070C0"/>
                </a:solidFill>
                <a:latin typeface="Futura Std Light"/>
                <a:ea typeface="+mj-ea"/>
                <a:cs typeface="Futura Std Light"/>
              </a:rPr>
              <a:t>  </a:t>
            </a:r>
            <a:endParaRPr lang="en-ZA" sz="3200" b="1" dirty="0">
              <a:solidFill>
                <a:srgbClr val="0070C0"/>
              </a:solidFill>
              <a:latin typeface="Futura Std Light"/>
              <a:ea typeface="+mj-ea"/>
              <a:cs typeface="Futura Std Light"/>
            </a:endParaRPr>
          </a:p>
        </p:txBody>
      </p:sp>
      <p:sp>
        <p:nvSpPr>
          <p:cNvPr id="7" name="TextBox 6"/>
          <p:cNvSpPr txBox="1"/>
          <p:nvPr/>
        </p:nvSpPr>
        <p:spPr>
          <a:xfrm>
            <a:off x="4812004" y="3886589"/>
            <a:ext cx="3874796" cy="1077218"/>
          </a:xfrm>
          <a:prstGeom prst="rect">
            <a:avLst/>
          </a:prstGeom>
          <a:noFill/>
        </p:spPr>
        <p:txBody>
          <a:bodyPr wrap="square" rtlCol="0">
            <a:spAutoFit/>
          </a:bodyPr>
          <a:lstStyle/>
          <a:p>
            <a:pPr marL="342900" indent="-342900">
              <a:spcBef>
                <a:spcPct val="20000"/>
              </a:spcBef>
            </a:pPr>
            <a:r>
              <a:rPr lang="en-ZA" sz="3200" b="1" dirty="0" smtClean="0">
                <a:solidFill>
                  <a:srgbClr val="0070C0"/>
                </a:solidFill>
                <a:latin typeface="Futura Std Light"/>
                <a:ea typeface="+mj-ea"/>
                <a:cs typeface="Futura Std Light"/>
              </a:rPr>
              <a:t>Collective Impact!!!!!!!!!</a:t>
            </a:r>
            <a:endParaRPr lang="en-ZA" sz="3200" b="1" dirty="0">
              <a:solidFill>
                <a:srgbClr val="0070C0"/>
              </a:solidFill>
              <a:latin typeface="Futura Std Light"/>
              <a:ea typeface="+mj-ea"/>
              <a:cs typeface="Futura Std Light"/>
            </a:endParaRPr>
          </a:p>
        </p:txBody>
      </p:sp>
    </p:spTree>
    <p:extLst>
      <p:ext uri="{BB962C8B-B14F-4D97-AF65-F5344CB8AC3E}">
        <p14:creationId xmlns:p14="http://schemas.microsoft.com/office/powerpoint/2010/main" val="4220423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457200" y="130175"/>
            <a:ext cx="7772400" cy="1210593"/>
          </a:xfrm>
          <a:prstGeom prst="rect">
            <a:avLst/>
          </a:prstGeom>
        </p:spPr>
        <p:txBody>
          <a:bodyPr vert="horz" lIns="91440" tIns="45720" rIns="91440" bIns="45720" rtlCol="0" anchor="ctr">
            <a:normAutofit/>
          </a:bodyPr>
          <a:lstStyle/>
          <a:p>
            <a:pPr>
              <a:spcBef>
                <a:spcPct val="0"/>
              </a:spcBef>
              <a:defRPr/>
            </a:pPr>
            <a:r>
              <a:rPr lang="en-US" sz="4400" b="1" dirty="0">
                <a:solidFill>
                  <a:srgbClr val="0070C0"/>
                </a:solidFill>
                <a:latin typeface="Futura Std Light"/>
                <a:ea typeface="+mj-ea"/>
                <a:cs typeface="Futura Std Light"/>
              </a:rPr>
              <a:t>Fair Trade Tourism (FTT)</a:t>
            </a:r>
          </a:p>
        </p:txBody>
      </p:sp>
      <p:sp>
        <p:nvSpPr>
          <p:cNvPr id="11" name="Picture Placeholder 10"/>
          <p:cNvSpPr>
            <a:spLocks noGrp="1"/>
          </p:cNvSpPr>
          <p:nvPr>
            <p:ph type="pic" idx="14"/>
          </p:nvPr>
        </p:nvSpPr>
        <p:spPr/>
      </p:sp>
      <p:sp>
        <p:nvSpPr>
          <p:cNvPr id="12" name="Content Placeholder 11"/>
          <p:cNvSpPr>
            <a:spLocks noGrp="1"/>
          </p:cNvSpPr>
          <p:nvPr>
            <p:ph idx="15"/>
          </p:nvPr>
        </p:nvSpPr>
        <p:spPr>
          <a:xfrm>
            <a:off x="204956" y="1255475"/>
            <a:ext cx="5808829" cy="4799694"/>
          </a:xfrm>
        </p:spPr>
        <p:txBody>
          <a:bodyPr>
            <a:normAutofit fontScale="92500" lnSpcReduction="20000"/>
          </a:bodyPr>
          <a:lstStyle/>
          <a:p>
            <a:pPr marL="0" indent="0">
              <a:buNone/>
            </a:pPr>
            <a:r>
              <a:rPr lang="en-ZA" sz="2600" b="1" dirty="0" smtClean="0">
                <a:latin typeface="+mj-lt"/>
              </a:rPr>
              <a:t>Africa’s Leading Sustainable Tourism Organisation, since 2001</a:t>
            </a:r>
          </a:p>
          <a:p>
            <a:pPr marL="0" indent="0">
              <a:buNone/>
            </a:pPr>
            <a:endParaRPr lang="en-ZA" sz="2600" b="1" dirty="0" smtClean="0">
              <a:latin typeface="+mj-lt"/>
            </a:endParaRPr>
          </a:p>
          <a:p>
            <a:pPr marL="0" indent="0"/>
            <a:r>
              <a:rPr lang="en-ZA" sz="2600" b="1" dirty="0">
                <a:latin typeface="+mj-lt"/>
              </a:rPr>
              <a:t>Market development through SME support, </a:t>
            </a:r>
            <a:r>
              <a:rPr lang="en-ZA" sz="2600" b="1" dirty="0" smtClean="0">
                <a:latin typeface="+mj-lt"/>
              </a:rPr>
              <a:t>training, awareness, advocacy market </a:t>
            </a:r>
            <a:r>
              <a:rPr lang="en-ZA" sz="2600" b="1" dirty="0">
                <a:latin typeface="+mj-lt"/>
              </a:rPr>
              <a:t>access </a:t>
            </a:r>
            <a:endParaRPr lang="en-ZA" sz="2600" b="1" dirty="0" smtClean="0">
              <a:latin typeface="+mj-lt"/>
            </a:endParaRPr>
          </a:p>
          <a:p>
            <a:pPr marL="0" indent="0"/>
            <a:endParaRPr lang="en-ZA" sz="2600" b="1" dirty="0">
              <a:latin typeface="+mj-lt"/>
            </a:endParaRPr>
          </a:p>
          <a:p>
            <a:pPr marL="0" indent="0"/>
            <a:r>
              <a:rPr lang="en-ZA" sz="2600" b="1" dirty="0" smtClean="0">
                <a:latin typeface="+mj-lt"/>
              </a:rPr>
              <a:t>World’s first (and still only) tourism Fair Trade standard and label: </a:t>
            </a:r>
            <a:r>
              <a:rPr lang="en-ZA" sz="2600" b="1" dirty="0" smtClean="0">
                <a:solidFill>
                  <a:srgbClr val="00B050"/>
                </a:solidFill>
                <a:latin typeface="+mj-lt"/>
              </a:rPr>
              <a:t>the people whose land, labour, culture and natural resources are used for tourism reap the benefits.</a:t>
            </a:r>
            <a:endParaRPr lang="en-ZA" sz="2600" b="1" dirty="0" smtClean="0">
              <a:latin typeface="+mj-lt"/>
            </a:endParaRPr>
          </a:p>
          <a:p>
            <a:pPr marL="0" indent="0">
              <a:buNone/>
            </a:pPr>
            <a:endParaRPr lang="en-ZA" sz="2600" b="1" dirty="0" smtClean="0">
              <a:latin typeface="+mj-lt"/>
            </a:endParaRPr>
          </a:p>
          <a:p>
            <a:pPr marL="0" indent="0">
              <a:buNone/>
            </a:pPr>
            <a:r>
              <a:rPr lang="en-ZA" sz="2600" b="1" dirty="0" smtClean="0">
                <a:latin typeface="+mj-lt"/>
              </a:rPr>
              <a:t>Available in a growing number of African destinations: competitive advantage</a:t>
            </a:r>
          </a:p>
          <a:p>
            <a:pPr marL="0" indent="0">
              <a:buNone/>
            </a:pPr>
            <a:endParaRPr lang="en-ZA" sz="2400" b="1" dirty="0" smtClean="0"/>
          </a:p>
          <a:p>
            <a:pPr marL="0" indent="0">
              <a:buNone/>
            </a:pPr>
            <a:endParaRPr lang="en-ZA" sz="2400" b="1" dirty="0" smtClean="0"/>
          </a:p>
          <a:p>
            <a:pPr marL="0" indent="0">
              <a:buNone/>
            </a:pPr>
            <a:endParaRPr lang="en-ZA" sz="2400" b="1" dirty="0" smtClean="0"/>
          </a:p>
          <a:p>
            <a:pPr marL="0" indent="0">
              <a:buNone/>
            </a:pPr>
            <a:endParaRPr lang="en-ZA" sz="2400" b="1" dirty="0" smtClean="0"/>
          </a:p>
          <a:p>
            <a:pPr marL="0" indent="0">
              <a:buNone/>
            </a:pPr>
            <a:endParaRPr lang="en-ZA" sz="2400" b="1" dirty="0" smtClean="0"/>
          </a:p>
          <a:p>
            <a:endParaRPr lang="en-ZA" dirty="0" smtClean="0"/>
          </a:p>
          <a:p>
            <a:endParaRPr lang="en-ZA" dirty="0" smtClean="0"/>
          </a:p>
          <a:p>
            <a:endParaRPr lang="en-ZA" dirty="0" smtClean="0"/>
          </a:p>
          <a:p>
            <a:endParaRPr lang="en-ZA" dirty="0" smtClean="0"/>
          </a:p>
        </p:txBody>
      </p:sp>
      <p:sp>
        <p:nvSpPr>
          <p:cNvPr id="13" name="TextBox 12"/>
          <p:cNvSpPr txBox="1"/>
          <p:nvPr/>
        </p:nvSpPr>
        <p:spPr>
          <a:xfrm>
            <a:off x="6013787" y="2628445"/>
            <a:ext cx="2693485" cy="1200329"/>
          </a:xfrm>
          <a:prstGeom prst="rect">
            <a:avLst/>
          </a:prstGeom>
          <a:noFill/>
        </p:spPr>
        <p:txBody>
          <a:bodyPr wrap="square" rtlCol="0">
            <a:spAutoFit/>
          </a:bodyPr>
          <a:lstStyle/>
          <a:p>
            <a:endParaRPr lang="en-ZA" dirty="0" smtClean="0"/>
          </a:p>
          <a:p>
            <a:endParaRPr lang="en-ZA" dirty="0"/>
          </a:p>
          <a:p>
            <a:endParaRPr lang="en-ZA" dirty="0" smtClean="0"/>
          </a:p>
          <a:p>
            <a:endParaRPr lang="en-ZA" dirty="0"/>
          </a:p>
        </p:txBody>
      </p:sp>
      <p:sp>
        <p:nvSpPr>
          <p:cNvPr id="16" name="AutoShape 4" descr="Image result for golf course image"/>
          <p:cNvSpPr>
            <a:spLocks noChangeAspect="1" noChangeArrowheads="1"/>
          </p:cNvSpPr>
          <p:nvPr/>
        </p:nvSpPr>
        <p:spPr bwMode="auto">
          <a:xfrm>
            <a:off x="155575" y="-661988"/>
            <a:ext cx="1733550" cy="1390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8" name="AutoShape 8" descr="Image result for silica mining image"/>
          <p:cNvSpPr>
            <a:spLocks noChangeAspect="1" noChangeArrowheads="1"/>
          </p:cNvSpPr>
          <p:nvPr/>
        </p:nvSpPr>
        <p:spPr bwMode="auto">
          <a:xfrm>
            <a:off x="155575" y="-547688"/>
            <a:ext cx="1724025" cy="1152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9" name="AutoShape 10" descr="Image result for silica mining image"/>
          <p:cNvSpPr>
            <a:spLocks noChangeAspect="1" noChangeArrowheads="1"/>
          </p:cNvSpPr>
          <p:nvPr/>
        </p:nvSpPr>
        <p:spPr bwMode="auto">
          <a:xfrm>
            <a:off x="307975" y="-395288"/>
            <a:ext cx="1724025" cy="1152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4" name="Picture Placeholder 3"/>
          <p:cNvSpPr>
            <a:spLocks noGrp="1"/>
          </p:cNvSpPr>
          <p:nvPr>
            <p:ph type="pic" idx="13"/>
          </p:nvPr>
        </p:nvSpPr>
        <p:spPr>
          <a:xfrm>
            <a:off x="6013786" y="2151855"/>
            <a:ext cx="3130213" cy="2376039"/>
          </a:xfrm>
        </p:spPr>
      </p:sp>
      <p:sp>
        <p:nvSpPr>
          <p:cNvPr id="5" name="TextBox 4"/>
          <p:cNvSpPr txBox="1"/>
          <p:nvPr/>
        </p:nvSpPr>
        <p:spPr>
          <a:xfrm>
            <a:off x="1224578" y="6055169"/>
            <a:ext cx="3826899" cy="523220"/>
          </a:xfrm>
          <a:prstGeom prst="rect">
            <a:avLst/>
          </a:prstGeom>
          <a:noFill/>
        </p:spPr>
        <p:txBody>
          <a:bodyPr wrap="square" rtlCol="0">
            <a:spAutoFit/>
          </a:bodyPr>
          <a:lstStyle/>
          <a:p>
            <a:r>
              <a:rPr lang="en-ZA" sz="2800" b="1" dirty="0" smtClean="0">
                <a:solidFill>
                  <a:schemeClr val="tx2"/>
                </a:solidFill>
              </a:rPr>
              <a:t>www.fairtrade.travel</a:t>
            </a:r>
          </a:p>
        </p:txBody>
      </p:sp>
      <p:pic>
        <p:nvPicPr>
          <p:cNvPr id="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3786" y="1678555"/>
            <a:ext cx="2634090" cy="6117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490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307153"/>
            <a:ext cx="8229600" cy="4525963"/>
          </a:xfrm>
        </p:spPr>
        <p:txBody>
          <a:bodyPr>
            <a:normAutofit/>
          </a:bodyPr>
          <a:lstStyle/>
          <a:p>
            <a:pPr marL="0" indent="0"/>
            <a:endParaRPr lang="en-ZA" sz="2400" dirty="0" smtClean="0"/>
          </a:p>
          <a:p>
            <a:pPr marL="0" indent="0"/>
            <a:endParaRPr lang="en-ZA" sz="2400" dirty="0" smtClean="0"/>
          </a:p>
        </p:txBody>
      </p:sp>
      <p:sp>
        <p:nvSpPr>
          <p:cNvPr id="6" name="Title 1"/>
          <p:cNvSpPr txBox="1">
            <a:spLocks/>
          </p:cNvSpPr>
          <p:nvPr/>
        </p:nvSpPr>
        <p:spPr>
          <a:xfrm>
            <a:off x="457200" y="130175"/>
            <a:ext cx="7772400" cy="1470025"/>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400" b="1" dirty="0">
                <a:solidFill>
                  <a:srgbClr val="0070C0"/>
                </a:solidFill>
                <a:latin typeface="Futura Std Light"/>
                <a:ea typeface="+mj-ea"/>
                <a:cs typeface="Futura Std Light"/>
              </a:rPr>
              <a:t>Tourism impacts</a:t>
            </a:r>
          </a:p>
        </p:txBody>
      </p:sp>
      <p:sp>
        <p:nvSpPr>
          <p:cNvPr id="2" name="Isosceles Triangle 1"/>
          <p:cNvSpPr/>
          <p:nvPr/>
        </p:nvSpPr>
        <p:spPr>
          <a:xfrm>
            <a:off x="2620370" y="2115403"/>
            <a:ext cx="2975212" cy="256577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3" name="TextBox 2"/>
          <p:cNvSpPr txBox="1"/>
          <p:nvPr/>
        </p:nvSpPr>
        <p:spPr>
          <a:xfrm>
            <a:off x="354842" y="4829452"/>
            <a:ext cx="3343701" cy="1754326"/>
          </a:xfrm>
          <a:prstGeom prst="rect">
            <a:avLst/>
          </a:prstGeom>
          <a:noFill/>
        </p:spPr>
        <p:txBody>
          <a:bodyPr wrap="square" rtlCol="0">
            <a:spAutoFit/>
          </a:bodyPr>
          <a:lstStyle/>
          <a:p>
            <a:r>
              <a:rPr lang="en-ZA" b="1" dirty="0" smtClean="0"/>
              <a:t>Resource consumption</a:t>
            </a:r>
          </a:p>
          <a:p>
            <a:r>
              <a:rPr lang="en-ZA" b="1" dirty="0" smtClean="0"/>
              <a:t>Waste, noise/air pollution</a:t>
            </a:r>
          </a:p>
          <a:p>
            <a:r>
              <a:rPr lang="en-ZA" b="1" dirty="0" smtClean="0"/>
              <a:t>Biodiversity</a:t>
            </a:r>
          </a:p>
          <a:p>
            <a:r>
              <a:rPr lang="en-ZA" b="1" dirty="0" smtClean="0"/>
              <a:t>Protection of pristine 	landscapes &amp; 	eco-systems</a:t>
            </a:r>
          </a:p>
          <a:p>
            <a:r>
              <a:rPr lang="en-ZA" b="1" dirty="0" smtClean="0"/>
              <a:t>GHGEs</a:t>
            </a:r>
            <a:endParaRPr lang="en-ZA" b="1" dirty="0"/>
          </a:p>
        </p:txBody>
      </p:sp>
      <p:sp>
        <p:nvSpPr>
          <p:cNvPr id="7" name="TextBox 6"/>
          <p:cNvSpPr txBox="1"/>
          <p:nvPr/>
        </p:nvSpPr>
        <p:spPr>
          <a:xfrm>
            <a:off x="4956412" y="1183929"/>
            <a:ext cx="3730388" cy="2031325"/>
          </a:xfrm>
          <a:prstGeom prst="rect">
            <a:avLst/>
          </a:prstGeom>
          <a:noFill/>
        </p:spPr>
        <p:txBody>
          <a:bodyPr wrap="square" rtlCol="0">
            <a:spAutoFit/>
          </a:bodyPr>
          <a:lstStyle/>
          <a:p>
            <a:r>
              <a:rPr lang="en-ZA" b="1" dirty="0" smtClean="0"/>
              <a:t>Job creation (decent work?)</a:t>
            </a:r>
          </a:p>
          <a:p>
            <a:r>
              <a:rPr lang="en-ZA" b="1" dirty="0" smtClean="0"/>
              <a:t>Poverty reduction</a:t>
            </a:r>
          </a:p>
          <a:p>
            <a:r>
              <a:rPr lang="en-ZA" b="1" dirty="0" smtClean="0"/>
              <a:t>SME development (supply chains)</a:t>
            </a:r>
          </a:p>
          <a:p>
            <a:r>
              <a:rPr lang="en-ZA" b="1" dirty="0" smtClean="0"/>
              <a:t>Investment</a:t>
            </a:r>
          </a:p>
          <a:p>
            <a:r>
              <a:rPr lang="en-ZA" b="1" dirty="0" smtClean="0"/>
              <a:t>Rural development</a:t>
            </a:r>
          </a:p>
          <a:p>
            <a:r>
              <a:rPr lang="en-ZA" b="1" dirty="0" smtClean="0"/>
              <a:t>New infrastructure</a:t>
            </a:r>
          </a:p>
          <a:p>
            <a:r>
              <a:rPr lang="en-ZA" b="1" dirty="0" smtClean="0"/>
              <a:t>GDP contribution </a:t>
            </a:r>
          </a:p>
        </p:txBody>
      </p:sp>
      <p:sp>
        <p:nvSpPr>
          <p:cNvPr id="8" name="TextBox 7"/>
          <p:cNvSpPr txBox="1"/>
          <p:nvPr/>
        </p:nvSpPr>
        <p:spPr>
          <a:xfrm>
            <a:off x="5786650" y="3398292"/>
            <a:ext cx="3148083" cy="2585323"/>
          </a:xfrm>
          <a:prstGeom prst="rect">
            <a:avLst/>
          </a:prstGeom>
          <a:noFill/>
        </p:spPr>
        <p:txBody>
          <a:bodyPr wrap="square" rtlCol="0">
            <a:spAutoFit/>
          </a:bodyPr>
          <a:lstStyle/>
          <a:p>
            <a:r>
              <a:rPr lang="en-ZA" b="1" dirty="0" smtClean="0"/>
              <a:t>Skills development</a:t>
            </a:r>
          </a:p>
          <a:p>
            <a:r>
              <a:rPr lang="en-ZA" b="1" dirty="0" smtClean="0"/>
              <a:t>Access by women and youth</a:t>
            </a:r>
          </a:p>
          <a:p>
            <a:r>
              <a:rPr lang="en-ZA" b="1" dirty="0" smtClean="0"/>
              <a:t>Inequality, competition over 	resources, exclusion</a:t>
            </a:r>
          </a:p>
          <a:p>
            <a:r>
              <a:rPr lang="en-ZA" b="1" dirty="0" smtClean="0"/>
              <a:t>Competition over resources</a:t>
            </a:r>
          </a:p>
          <a:p>
            <a:r>
              <a:rPr lang="en-ZA" b="1" dirty="0" smtClean="0"/>
              <a:t>Commodification vs protection 	of culture/heritage </a:t>
            </a:r>
            <a:endParaRPr lang="en-ZA" b="1" dirty="0"/>
          </a:p>
          <a:p>
            <a:r>
              <a:rPr lang="en-ZA" b="1" dirty="0" smtClean="0"/>
              <a:t>Protection of vulnerable 	groups</a:t>
            </a:r>
          </a:p>
        </p:txBody>
      </p:sp>
      <p:sp>
        <p:nvSpPr>
          <p:cNvPr id="4" name="TextBox 3"/>
          <p:cNvSpPr txBox="1"/>
          <p:nvPr/>
        </p:nvSpPr>
        <p:spPr>
          <a:xfrm>
            <a:off x="3518680" y="1600200"/>
            <a:ext cx="1540486" cy="461665"/>
          </a:xfrm>
          <a:prstGeom prst="rect">
            <a:avLst/>
          </a:prstGeom>
          <a:noFill/>
        </p:spPr>
        <p:txBody>
          <a:bodyPr wrap="none" rtlCol="0">
            <a:spAutoFit/>
          </a:bodyPr>
          <a:lstStyle/>
          <a:p>
            <a:r>
              <a:rPr lang="en-ZA" sz="2400" b="1" dirty="0" smtClean="0"/>
              <a:t>ECONOMY</a:t>
            </a:r>
            <a:endParaRPr lang="en-ZA" sz="2400" b="1" dirty="0"/>
          </a:p>
        </p:txBody>
      </p:sp>
      <p:sp>
        <p:nvSpPr>
          <p:cNvPr id="5" name="TextBox 4"/>
          <p:cNvSpPr txBox="1"/>
          <p:nvPr/>
        </p:nvSpPr>
        <p:spPr>
          <a:xfrm>
            <a:off x="4588944" y="4875619"/>
            <a:ext cx="1247457" cy="461665"/>
          </a:xfrm>
          <a:prstGeom prst="rect">
            <a:avLst/>
          </a:prstGeom>
          <a:noFill/>
        </p:spPr>
        <p:txBody>
          <a:bodyPr wrap="none" rtlCol="0">
            <a:spAutoFit/>
          </a:bodyPr>
          <a:lstStyle/>
          <a:p>
            <a:r>
              <a:rPr lang="en-ZA" sz="2400" b="1" dirty="0" smtClean="0"/>
              <a:t>SOCIETY</a:t>
            </a:r>
            <a:endParaRPr lang="en-ZA" sz="2400" b="1" dirty="0"/>
          </a:p>
        </p:txBody>
      </p:sp>
      <p:sp>
        <p:nvSpPr>
          <p:cNvPr id="9" name="TextBox 8"/>
          <p:cNvSpPr txBox="1"/>
          <p:nvPr/>
        </p:nvSpPr>
        <p:spPr>
          <a:xfrm>
            <a:off x="673369" y="3942518"/>
            <a:ext cx="2156552" cy="738664"/>
          </a:xfrm>
          <a:prstGeom prst="rect">
            <a:avLst/>
          </a:prstGeom>
          <a:noFill/>
        </p:spPr>
        <p:txBody>
          <a:bodyPr wrap="none" rtlCol="0">
            <a:spAutoFit/>
          </a:bodyPr>
          <a:lstStyle/>
          <a:p>
            <a:r>
              <a:rPr lang="en-ZA" sz="2400" b="1" dirty="0" smtClean="0"/>
              <a:t>ENVIRONMENT</a:t>
            </a:r>
            <a:endParaRPr lang="en-ZA" sz="2400" b="1" dirty="0">
              <a:solidFill>
                <a:schemeClr val="tx2"/>
              </a:solidFill>
            </a:endParaRPr>
          </a:p>
          <a:p>
            <a:endParaRPr lang="en-ZA" dirty="0"/>
          </a:p>
        </p:txBody>
      </p:sp>
    </p:spTree>
    <p:extLst>
      <p:ext uri="{BB962C8B-B14F-4D97-AF65-F5344CB8AC3E}">
        <p14:creationId xmlns:p14="http://schemas.microsoft.com/office/powerpoint/2010/main" val="254299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4" grpId="0"/>
      <p:bldP spid="5"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80" y="2082845"/>
            <a:ext cx="4876639" cy="3560673"/>
          </a:xfrm>
        </p:spPr>
      </p:pic>
      <p:sp>
        <p:nvSpPr>
          <p:cNvPr id="2" name="TextBox 1"/>
          <p:cNvSpPr txBox="1"/>
          <p:nvPr/>
        </p:nvSpPr>
        <p:spPr>
          <a:xfrm>
            <a:off x="2133680" y="974825"/>
            <a:ext cx="4698274" cy="707886"/>
          </a:xfrm>
          <a:prstGeom prst="rect">
            <a:avLst/>
          </a:prstGeom>
          <a:noFill/>
        </p:spPr>
        <p:txBody>
          <a:bodyPr wrap="none" rtlCol="0">
            <a:spAutoFit/>
          </a:bodyPr>
          <a:lstStyle/>
          <a:p>
            <a:r>
              <a:rPr lang="en-ZA" sz="4000" b="1" dirty="0" smtClean="0">
                <a:solidFill>
                  <a:srgbClr val="00B9E4"/>
                </a:solidFill>
              </a:rPr>
              <a:t>People, planet, profit</a:t>
            </a:r>
            <a:endParaRPr lang="en-ZA" sz="4000" b="1" dirty="0">
              <a:solidFill>
                <a:srgbClr val="00B9E4"/>
              </a:solidFill>
            </a:endParaRPr>
          </a:p>
        </p:txBody>
      </p:sp>
    </p:spTree>
    <p:extLst>
      <p:ext uri="{BB962C8B-B14F-4D97-AF65-F5344CB8AC3E}">
        <p14:creationId xmlns:p14="http://schemas.microsoft.com/office/powerpoint/2010/main" val="566772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0646" y="5701042"/>
            <a:ext cx="5260286" cy="461665"/>
          </a:xfrm>
          <a:prstGeom prst="rect">
            <a:avLst/>
          </a:prstGeom>
          <a:noFill/>
        </p:spPr>
        <p:txBody>
          <a:bodyPr wrap="none" rtlCol="0">
            <a:spAutoFit/>
          </a:bodyPr>
          <a:lstStyle/>
          <a:p>
            <a:r>
              <a:rPr lang="en-ZA" sz="2400" b="1" dirty="0">
                <a:solidFill>
                  <a:srgbClr val="0070C0"/>
                </a:solidFill>
                <a:latin typeface="Futura Std Light"/>
                <a:ea typeface="+mj-ea"/>
                <a:cs typeface="Futura Std Light"/>
              </a:rPr>
              <a:t>Bernie Samuels, Spier Wine Estate</a:t>
            </a:r>
          </a:p>
        </p:txBody>
      </p:sp>
      <p:sp>
        <p:nvSpPr>
          <p:cNvPr id="6" name="Picture Placeholder 5"/>
          <p:cNvSpPr>
            <a:spLocks noGrp="1"/>
          </p:cNvSpPr>
          <p:nvPr>
            <p:ph type="pic" idx="13"/>
          </p:nvPr>
        </p:nvSpPr>
        <p:spPr/>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381000"/>
            <a:ext cx="7066085" cy="5092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7639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0646" y="5701042"/>
            <a:ext cx="5786071" cy="461665"/>
          </a:xfrm>
          <a:prstGeom prst="rect">
            <a:avLst/>
          </a:prstGeom>
          <a:noFill/>
        </p:spPr>
        <p:txBody>
          <a:bodyPr wrap="none" rtlCol="0">
            <a:spAutoFit/>
          </a:bodyPr>
          <a:lstStyle/>
          <a:p>
            <a:r>
              <a:rPr lang="en-ZA" sz="2400" b="1" dirty="0" smtClean="0">
                <a:solidFill>
                  <a:srgbClr val="0070C0"/>
                </a:solidFill>
                <a:latin typeface="Futura Std Light"/>
                <a:ea typeface="+mj-ea"/>
                <a:cs typeface="Futura Std Light"/>
              </a:rPr>
              <a:t>Joyce Mulaudzi, Leshiba Wildnerness </a:t>
            </a:r>
            <a:endParaRPr lang="en-ZA" sz="2400" b="1" dirty="0">
              <a:solidFill>
                <a:srgbClr val="0070C0"/>
              </a:solidFill>
              <a:latin typeface="Futura Std Light"/>
              <a:ea typeface="+mj-ea"/>
              <a:cs typeface="Futura Std Light"/>
            </a:endParaRPr>
          </a:p>
        </p:txBody>
      </p:sp>
      <p:pic>
        <p:nvPicPr>
          <p:cNvPr id="5122" name="Picture 2"/>
          <p:cNvPicPr>
            <a:picLocks noGrp="1" noChangeAspect="1" noChangeArrowheads="1"/>
          </p:cNvPicPr>
          <p:nvPr>
            <p:ph type="pic" idx="13"/>
          </p:nvPr>
        </p:nvPicPr>
        <p:blipFill>
          <a:blip r:embed="rId2">
            <a:extLst>
              <a:ext uri="{28A0092B-C50C-407E-A947-70E740481C1C}">
                <a14:useLocalDpi xmlns:a14="http://schemas.microsoft.com/office/drawing/2010/main" val="0"/>
              </a:ext>
            </a:extLst>
          </a:blip>
          <a:srcRect t="4599" b="4599"/>
          <a:stretch>
            <a:fillRect/>
          </a:stretch>
        </p:blipFill>
        <p:spPr bwMode="auto">
          <a:xfrm>
            <a:off x="351691" y="347970"/>
            <a:ext cx="7362094" cy="4815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3043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0646" y="5701042"/>
            <a:ext cx="5137945" cy="461665"/>
          </a:xfrm>
          <a:prstGeom prst="rect">
            <a:avLst/>
          </a:prstGeom>
          <a:noFill/>
        </p:spPr>
        <p:txBody>
          <a:bodyPr wrap="none" rtlCol="0">
            <a:spAutoFit/>
          </a:bodyPr>
          <a:lstStyle/>
          <a:p>
            <a:r>
              <a:rPr lang="en-ZA" sz="2400" b="1" dirty="0" smtClean="0">
                <a:solidFill>
                  <a:srgbClr val="0070C0"/>
                </a:solidFill>
                <a:latin typeface="Futura Std Light"/>
                <a:ea typeface="+mj-ea"/>
                <a:cs typeface="Futura Std Light"/>
              </a:rPr>
              <a:t>Ellen Bok, !Xaus Lodge, Kalagadi </a:t>
            </a:r>
            <a:endParaRPr lang="en-ZA" sz="2400" b="1" dirty="0">
              <a:solidFill>
                <a:srgbClr val="0070C0"/>
              </a:solidFill>
              <a:latin typeface="Futura Std Light"/>
              <a:ea typeface="+mj-ea"/>
              <a:cs typeface="Futura Std Light"/>
            </a:endParaRPr>
          </a:p>
        </p:txBody>
      </p:sp>
      <p:pic>
        <p:nvPicPr>
          <p:cNvPr id="6146" name="Picture 2"/>
          <p:cNvPicPr>
            <a:picLocks noGrp="1" noChangeAspect="1" noChangeArrowheads="1"/>
          </p:cNvPicPr>
          <p:nvPr>
            <p:ph type="pic" idx="13"/>
          </p:nvPr>
        </p:nvPicPr>
        <p:blipFill>
          <a:blip r:embed="rId2">
            <a:extLst>
              <a:ext uri="{28A0092B-C50C-407E-A947-70E740481C1C}">
                <a14:useLocalDpi xmlns:a14="http://schemas.microsoft.com/office/drawing/2010/main" val="0"/>
              </a:ext>
            </a:extLst>
          </a:blip>
          <a:srcRect t="4625" b="4625"/>
          <a:stretch>
            <a:fillRect/>
          </a:stretch>
        </p:blipFill>
        <p:spPr bwMode="auto">
          <a:xfrm>
            <a:off x="269631" y="441754"/>
            <a:ext cx="6959112" cy="4552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3043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0646" y="5701042"/>
            <a:ext cx="6905480" cy="830997"/>
          </a:xfrm>
          <a:prstGeom prst="rect">
            <a:avLst/>
          </a:prstGeom>
          <a:noFill/>
        </p:spPr>
        <p:txBody>
          <a:bodyPr wrap="none" rtlCol="0">
            <a:spAutoFit/>
          </a:bodyPr>
          <a:lstStyle/>
          <a:p>
            <a:r>
              <a:rPr lang="en-ZA" sz="2400" b="1" dirty="0">
                <a:solidFill>
                  <a:srgbClr val="0070C0"/>
                </a:solidFill>
                <a:latin typeface="Futura Std Light"/>
                <a:ea typeface="+mj-ea"/>
                <a:cs typeface="Futura Std Light"/>
              </a:rPr>
              <a:t>Phumla Pakamile, Volunteer Africa 32 ⁰ South,</a:t>
            </a:r>
          </a:p>
          <a:p>
            <a:r>
              <a:rPr lang="en-ZA" sz="2400" b="1" dirty="0">
                <a:solidFill>
                  <a:srgbClr val="0070C0"/>
                </a:solidFill>
                <a:latin typeface="Futura Std Light"/>
                <a:ea typeface="+mj-ea"/>
                <a:cs typeface="Futura Std Light"/>
              </a:rPr>
              <a:t>Wild Coast </a:t>
            </a:r>
          </a:p>
        </p:txBody>
      </p:sp>
      <p:pic>
        <p:nvPicPr>
          <p:cNvPr id="7170" name="Picture 2"/>
          <p:cNvPicPr>
            <a:picLocks noGrp="1" noChangeAspect="1" noChangeArrowheads="1"/>
          </p:cNvPicPr>
          <p:nvPr>
            <p:ph type="pic" idx="13"/>
          </p:nvPr>
        </p:nvPicPr>
        <p:blipFill>
          <a:blip r:embed="rId2">
            <a:extLst>
              <a:ext uri="{28A0092B-C50C-407E-A947-70E740481C1C}">
                <a14:useLocalDpi xmlns:a14="http://schemas.microsoft.com/office/drawing/2010/main" val="0"/>
              </a:ext>
            </a:extLst>
          </a:blip>
          <a:srcRect t="4619" b="4619"/>
          <a:stretch>
            <a:fillRect/>
          </a:stretch>
        </p:blipFill>
        <p:spPr bwMode="auto">
          <a:xfrm>
            <a:off x="328245" y="347969"/>
            <a:ext cx="7104185" cy="4647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3043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0646" y="5701042"/>
            <a:ext cx="4534126" cy="461665"/>
          </a:xfrm>
          <a:prstGeom prst="rect">
            <a:avLst/>
          </a:prstGeom>
          <a:noFill/>
        </p:spPr>
        <p:txBody>
          <a:bodyPr wrap="none" rtlCol="0">
            <a:spAutoFit/>
          </a:bodyPr>
          <a:lstStyle/>
          <a:p>
            <a:r>
              <a:rPr lang="en-ZA" sz="2400" b="1" dirty="0" smtClean="0">
                <a:solidFill>
                  <a:srgbClr val="0070C0"/>
                </a:solidFill>
                <a:latin typeface="Futura Std Light"/>
                <a:ea typeface="+mj-ea"/>
                <a:cs typeface="Futura Std Light"/>
              </a:rPr>
              <a:t>Bulungula Lodge, Wild Coast </a:t>
            </a:r>
            <a:endParaRPr lang="en-ZA" sz="2400" b="1" dirty="0">
              <a:solidFill>
                <a:srgbClr val="0070C0"/>
              </a:solidFill>
              <a:latin typeface="Futura Std Light"/>
              <a:ea typeface="+mj-ea"/>
              <a:cs typeface="Futura Std Light"/>
            </a:endParaRPr>
          </a:p>
        </p:txBody>
      </p:sp>
      <p:pic>
        <p:nvPicPr>
          <p:cNvPr id="6" name="Picture 6" descr="P1010364"/>
          <p:cNvPicPr>
            <a:picLocks noGrp="1" noChangeAspect="1" noChangeArrowheads="1"/>
          </p:cNvPicPr>
          <p:nvPr>
            <p:ph type="pic" idx="13"/>
          </p:nvPr>
        </p:nvPicPr>
        <p:blipFill>
          <a:blip r:embed="rId2">
            <a:extLst>
              <a:ext uri="{28A0092B-C50C-407E-A947-70E740481C1C}">
                <a14:useLocalDpi xmlns:a14="http://schemas.microsoft.com/office/drawing/2010/main" val="0"/>
              </a:ext>
            </a:extLst>
          </a:blip>
          <a:srcRect t="6390" b="6390"/>
          <a:stretch>
            <a:fillRect/>
          </a:stretch>
        </p:blipFill>
        <p:spPr>
          <a:xfrm>
            <a:off x="457200" y="887231"/>
            <a:ext cx="6658708" cy="43557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23486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TKP Documents" ma:contentTypeID="0x010100CDDC57A17A625C4596BA8B469098E870007D453A5E68BD944BB5899AA65135F5A9" ma:contentTypeVersion="24" ma:contentTypeDescription="Tourism Knowledge Portal Documents" ma:contentTypeScope="" ma:versionID="a8df03b86ba493de051c12c10d2363a2">
  <xsd:schema xmlns:xsd="http://www.w3.org/2001/XMLSchema" xmlns:xs="http://www.w3.org/2001/XMLSchema" xmlns:p="http://schemas.microsoft.com/office/2006/metadata/properties" xmlns:ns1="http://schemas.microsoft.com/sharepoint/v3" xmlns:ns2="c209e311-10e2-42ba-a66c-0984c872cd2d" xmlns:ns3="http://schemas.microsoft.com/sharepoint/v3/fields" targetNamespace="http://schemas.microsoft.com/office/2006/metadata/properties" ma:root="true" ma:fieldsID="d050c27eeccabfcfe549f59af7165df1" ns1:_="" ns2:_="" ns3:_="">
    <xsd:import namespace="http://schemas.microsoft.com/sharepoint/v3"/>
    <xsd:import namespace="c209e311-10e2-42ba-a66c-0984c872cd2d"/>
    <xsd:import namespace="http://schemas.microsoft.com/sharepoint/v3/fields"/>
    <xsd:element name="properties">
      <xsd:complexType>
        <xsd:sequence>
          <xsd:element name="documentManagement">
            <xsd:complexType>
              <xsd:all>
                <xsd:element ref="ns2:_dlc_DocId" minOccurs="0"/>
                <xsd:element ref="ns2:_dlc_DocIdUrl" minOccurs="0"/>
                <xsd:element ref="ns2:_dlc_DocIdPersistId" minOccurs="0"/>
                <xsd:element ref="ns2:f4fbe8a76454476dbd6b3bc503046e3e" minOccurs="0"/>
                <xsd:element ref="ns2:TaxCatchAll" minOccurs="0"/>
                <xsd:element ref="ns2:TaxCatchAllLabel" minOccurs="0"/>
                <xsd:element ref="ns3:_DCDateCreated" minOccurs="0"/>
                <xsd:element ref="ns3:_DCDateModified" minOccurs="0"/>
                <xsd:element ref="ns3:_Version" minOccurs="0"/>
                <xsd:element ref="ns3:_EndDate" minOccurs="0"/>
                <xsd:element ref="ns2:Publishing_x0020_Date" minOccurs="0"/>
                <xsd:element ref="ns2:Synopsis" minOccurs="0"/>
                <xsd:element ref="ns1:_dlc_Exempt" minOccurs="0"/>
                <xsd:element ref="ns2:Year"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3"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209e311-10e2-42ba-a66c-0984c872cd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f4fbe8a76454476dbd6b3bc503046e3e" ma:index="12" ma:taxonomy="true" ma:internalName="f4fbe8a76454476dbd6b3bc503046e3e" ma:taxonomyFieldName="Document_x0020_Category" ma:displayName="Document Category" ma:readOnly="false" ma:default="" ma:fieldId="{f4fbe8a7-6454-476d-bd6b-3bc503046e3e}" ma:sspId="eb03fa0a-128f-4cbf-a4ac-ab599eb02da3" ma:termSetId="00a7b815-80b8-40cf-b910-baebd4448ed3"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ebd6af79-35ca-4b45-bce9-4f26d154423d}" ma:internalName="TaxCatchAll" ma:showField="CatchAllData" ma:web="c209e311-10e2-42ba-a66c-0984c872cd2d">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ebd6af79-35ca-4b45-bce9-4f26d154423d}" ma:internalName="TaxCatchAllLabel" ma:readOnly="true" ma:showField="CatchAllDataLabel" ma:web="c209e311-10e2-42ba-a66c-0984c872cd2d">
      <xsd:complexType>
        <xsd:complexContent>
          <xsd:extension base="dms:MultiChoiceLookup">
            <xsd:sequence>
              <xsd:element name="Value" type="dms:Lookup" maxOccurs="unbounded" minOccurs="0" nillable="true"/>
            </xsd:sequence>
          </xsd:extension>
        </xsd:complexContent>
      </xsd:complexType>
    </xsd:element>
    <xsd:element name="Publishing_x0020_Date" ma:index="21" nillable="true" ma:displayName="Publishing Date" ma:format="DateOnly" ma:internalName="Publishing_x0020_Date">
      <xsd:simpleType>
        <xsd:restriction base="dms:DateTime"/>
      </xsd:simpleType>
    </xsd:element>
    <xsd:element name="Synopsis" ma:index="22" nillable="true" ma:displayName="Synopsis" ma:internalName="Synopsis">
      <xsd:simpleType>
        <xsd:restriction base="dms:Note"/>
      </xsd:simpleType>
    </xsd:element>
    <xsd:element name="Year" ma:index="24" nillable="true" ma:displayName="Year" ma:internalName="Year">
      <xsd:simpleType>
        <xsd:restriction base="dms:Number">
          <xsd:maxInclusive value="2100"/>
          <xsd:minInclusive value="1900"/>
        </xsd:restrictio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17" nillable="true" ma:displayName="Date Created" ma:description="The date on which this resource was created" ma:format="DateTime" ma:internalName="_DCDateCreated">
      <xsd:simpleType>
        <xsd:restriction base="dms:DateTime"/>
      </xsd:simpleType>
    </xsd:element>
    <xsd:element name="_DCDateModified" ma:index="18" nillable="true" ma:displayName="Date Modified" ma:description="The date on which this resource was last modified" ma:format="DateTime" ma:internalName="_DCDateModified">
      <xsd:simpleType>
        <xsd:restriction base="dms:DateTime"/>
      </xsd:simpleType>
    </xsd:element>
    <xsd:element name="_Version" ma:index="19" nillable="true" ma:displayName="Version" ma:internalName="_Version">
      <xsd:simpleType>
        <xsd:restriction base="dms:Text"/>
      </xsd:simpleType>
    </xsd:element>
    <xsd:element name="_EndDate" ma:index="20" nillable="true" ma:displayName="End Date" ma:default="[today]" ma:format="DateTime" ma:internalName="_End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6"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p:Policy xmlns:p="office.server.policy" id="" local="true">
  <p:Name>TKP Documents</p:Name>
  <p:Description/>
  <p:Statement/>
  <p:PolicyItems>
    <p:PolicyItem featureId="Microsoft.Office.RecordsManagement.PolicyFeatures.PolicyAudit" staticId="0x010100CDDC57A17A625C4596BA8B469098E870007D453A5E68BD944BB5899AA65135F5A9|8138272" UniqueId="ca95a104-b17b-48ba-a939-f9f1780e4d7e">
      <p:Name>Auditing</p:Name>
      <p:Description>Audits user actions on documents and list items to the Audit Log.</p:Description>
      <p:CustomData>
        <Audit>
          <Update/>
          <View/>
          <CheckInOut/>
          <MoveCopy/>
          <DeleteRestore/>
        </Audit>
      </p:CustomData>
    </p:PolicyItem>
  </p:PolicyItems>
</p:Policy>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DCDateModified xmlns="http://schemas.microsoft.com/sharepoint/v3/fields" xsi:nil="true"/>
    <Synopsis xmlns="c209e311-10e2-42ba-a66c-0984c872cd2d">Changing Lives Through Responsible Tourism, Case Studies</Synopsis>
    <_EndDate xmlns="http://schemas.microsoft.com/sharepoint/v3/fields">2099-02-03T12:13:00+00:00</_EndDate>
    <Publishing_x0020_Date xmlns="c209e311-10e2-42ba-a66c-0984c872cd2d">2015-03-29T22:00:00+00:00</Publishing_x0020_Date>
    <Year xmlns="c209e311-10e2-42ba-a66c-0984c872cd2d">2015</Year>
    <f4fbe8a76454476dbd6b3bc503046e3e xmlns="c209e311-10e2-42ba-a66c-0984c872cd2d">
      <Terms xmlns="http://schemas.microsoft.com/office/infopath/2007/PartnerControls">
        <TermInfo xmlns="http://schemas.microsoft.com/office/infopath/2007/PartnerControls">
          <TermName xmlns="http://schemas.microsoft.com/office/infopath/2007/PartnerControls">Conference Presentations</TermName>
          <TermId xmlns="http://schemas.microsoft.com/office/infopath/2007/PartnerControls">1e81902f-f4ed-44ee-923b-862d9bf1165e</TermId>
        </TermInfo>
      </Terms>
    </f4fbe8a76454476dbd6b3bc503046e3e>
    <TaxCatchAll xmlns="c209e311-10e2-42ba-a66c-0984c872cd2d">
      <Value>85</Value>
    </TaxCatchAll>
    <_DCDateCreated xmlns="http://schemas.microsoft.com/sharepoint/v3/fields" xsi:nil="true"/>
    <_dlc_DocId xmlns="c209e311-10e2-42ba-a66c-0984c872cd2d">N4FUYHAX2DSF-28-310</_dlc_DocId>
    <_dlc_DocIdUrl xmlns="c209e311-10e2-42ba-a66c-0984c872cd2d">
      <Url>https://tkp.tourism.gov.za/_layouts/15/DocIdRedir.aspx?ID=N4FUYHAX2DSF-28-310</Url>
      <Description>N4FUYHAX2DSF-28-310</Description>
    </_dlc_DocIdUrl>
  </documentManagement>
</p:properties>
</file>

<file path=customXml/itemProps1.xml><?xml version="1.0" encoding="utf-8"?>
<ds:datastoreItem xmlns:ds="http://schemas.openxmlformats.org/officeDocument/2006/customXml" ds:itemID="{CE51AB76-0B13-4879-AC40-E04761D2E917}"/>
</file>

<file path=customXml/itemProps2.xml><?xml version="1.0" encoding="utf-8"?>
<ds:datastoreItem xmlns:ds="http://schemas.openxmlformats.org/officeDocument/2006/customXml" ds:itemID="{22DB46F4-3F4B-4842-9821-C8B32C692BE3}"/>
</file>

<file path=customXml/itemProps3.xml><?xml version="1.0" encoding="utf-8"?>
<ds:datastoreItem xmlns:ds="http://schemas.openxmlformats.org/officeDocument/2006/customXml" ds:itemID="{98167A2E-CC3B-4005-B217-0018BDD1215B}"/>
</file>

<file path=customXml/itemProps4.xml><?xml version="1.0" encoding="utf-8"?>
<ds:datastoreItem xmlns:ds="http://schemas.openxmlformats.org/officeDocument/2006/customXml" ds:itemID="{62775AFB-F887-4D0A-B4D4-64C5776A6CEB}"/>
</file>

<file path=customXml/itemProps5.xml><?xml version="1.0" encoding="utf-8"?>
<ds:datastoreItem xmlns:ds="http://schemas.openxmlformats.org/officeDocument/2006/customXml" ds:itemID="{DA6E0468-2FD9-4535-92B0-DE6941F256FF}"/>
</file>

<file path=docProps/app.xml><?xml version="1.0" encoding="utf-8"?>
<Properties xmlns="http://schemas.openxmlformats.org/officeDocument/2006/extended-properties" xmlns:vt="http://schemas.openxmlformats.org/officeDocument/2006/docPropsVTypes">
  <Template/>
  <TotalTime>11799</TotalTime>
  <Words>222</Words>
  <Application>Microsoft Office PowerPoint</Application>
  <PresentationFormat>On-screen Show (4:3)</PresentationFormat>
  <Paragraphs>70</Paragraphs>
  <Slides>11</Slides>
  <Notes>0</Notes>
  <HiddenSlides>0</HiddenSlides>
  <MMClips>0</MMClips>
  <ScaleCrop>false</ScaleCrop>
  <HeadingPairs>
    <vt:vector size="6" baseType="variant">
      <vt:variant>
        <vt:lpstr>Fonts Used</vt:lpstr>
      </vt:variant>
      <vt:variant>
        <vt:i4>10</vt:i4>
      </vt:variant>
      <vt:variant>
        <vt:lpstr>Theme</vt:lpstr>
      </vt:variant>
      <vt:variant>
        <vt:i4>12</vt:i4>
      </vt:variant>
      <vt:variant>
        <vt:lpstr>Slide Titles</vt:lpstr>
      </vt:variant>
      <vt:variant>
        <vt:i4>11</vt:i4>
      </vt:variant>
    </vt:vector>
  </HeadingPairs>
  <TitlesOfParts>
    <vt:vector size="33" baseType="lpstr">
      <vt:lpstr>Arial</vt:lpstr>
      <vt:lpstr>Calibri</vt:lpstr>
      <vt:lpstr>Cambria</vt:lpstr>
      <vt:lpstr>Dekar</vt:lpstr>
      <vt:lpstr>DIN</vt:lpstr>
      <vt:lpstr>DIN-Regular</vt:lpstr>
      <vt:lpstr>Futura Std Bold</vt:lpstr>
      <vt:lpstr>Futura Std Light</vt:lpstr>
      <vt:lpstr>MinionPro-Regular</vt:lpstr>
      <vt:lpstr>Wingdings</vt:lpstr>
      <vt:lpstr>Office Theme</vt:lpstr>
      <vt:lpstr>1_Office Theme</vt:lpstr>
      <vt:lpstr>3_Office Theme</vt:lpstr>
      <vt:lpstr>4_Office Theme</vt:lpstr>
      <vt:lpstr>5_Office Theme</vt:lpstr>
      <vt:lpstr>9_Office Theme</vt:lpstr>
      <vt:lpstr>11_Office Theme</vt:lpstr>
      <vt:lpstr>2_Office Theme</vt:lpstr>
      <vt:lpstr>6_Office Theme</vt:lpstr>
      <vt:lpstr>10_Office Theme</vt:lpstr>
      <vt:lpstr>7_Office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Moja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Changing Lives Through Responsible Tourism, Case Studies</dc:title>
  <dc:creator>Sivan Portal</dc:creator>
  <cp:lastModifiedBy>BLelokwane</cp:lastModifiedBy>
  <cp:revision>323</cp:revision>
  <dcterms:created xsi:type="dcterms:W3CDTF">2013-04-29T13:37:53Z</dcterms:created>
  <dcterms:modified xsi:type="dcterms:W3CDTF">2015-03-31T07:39:35Z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0x010100CDDC57A17A625C4596BA8B469098E870007D453A5E68BD944BB5899AA65135F5A9</vt:lpwstr>
  </property>
  <property fmtid="{D5CDD505-2E9C-101B-9397-08002B2CF9AE}" pid="3" name="_dlc_DocIdItemGuid">
    <vt:lpwstr>8881a5df-1189-493b-a3b8-f271b20e2ca2</vt:lpwstr>
  </property>
  <property fmtid="{D5CDD505-2E9C-101B-9397-08002B2CF9AE}" pid="4" name="Document Category">
    <vt:lpwstr>85;#Conference Presentations|1e81902f-f4ed-44ee-923b-862d9bf1165e</vt:lpwstr>
  </property>
</Properties>
</file>